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82" r:id="rId5"/>
    <p:sldId id="383" r:id="rId6"/>
    <p:sldId id="389" r:id="rId7"/>
    <p:sldId id="384" r:id="rId8"/>
    <p:sldId id="388" r:id="rId9"/>
    <p:sldId id="385" r:id="rId10"/>
    <p:sldId id="387" r:id="rId11"/>
  </p:sldIdLst>
  <p:sldSz cx="9144000" cy="6858000" type="screen4x3"/>
  <p:notesSz cx="6669088" cy="9872663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lanie Seiler" initials="MS" lastIdx="10" clrIdx="0">
    <p:extLst>
      <p:ext uri="{19B8F6BF-5375-455C-9EA6-DF929625EA0E}">
        <p15:presenceInfo xmlns:p15="http://schemas.microsoft.com/office/powerpoint/2012/main" userId="S-1-12-1-3040131506-1249418218-1496127377-16056559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D287"/>
    <a:srgbClr val="5DAD3E"/>
    <a:srgbClr val="5CAD3E"/>
    <a:srgbClr val="FFFFFF"/>
    <a:srgbClr val="5DAD3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900A44-6277-435D-9C75-EA1AD8C82E8F}" v="1" dt="2020-05-05T13:26:43.4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Keine Formatvorlage, kein Gitternetz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505E3EF-67EA-436B-97B2-0124C06EBD24}" styleName="Mittlere Formatvorlage 4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1" autoAdjust="0"/>
    <p:restoredTop sz="95211" autoAdjust="0"/>
  </p:normalViewPr>
  <p:slideViewPr>
    <p:cSldViewPr>
      <p:cViewPr varScale="1">
        <p:scale>
          <a:sx n="113" d="100"/>
          <a:sy n="113" d="100"/>
        </p:scale>
        <p:origin x="114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Varga" userId="a4053719-433a-449d-a173-0e5d24f313d0" providerId="ADAL" clId="{9BF34CDF-6581-44E8-B53C-31C022615166}"/>
    <pc:docChg chg="custSel delSld modSld modMainMaster">
      <pc:chgData name="Victor Varga" userId="a4053719-433a-449d-a173-0e5d24f313d0" providerId="ADAL" clId="{9BF34CDF-6581-44E8-B53C-31C022615166}" dt="2019-06-27T09:21:10.149" v="62" actId="478"/>
      <pc:docMkLst>
        <pc:docMk/>
      </pc:docMkLst>
      <pc:sldChg chg="addSp delSp modSp">
        <pc:chgData name="Victor Varga" userId="a4053719-433a-449d-a173-0e5d24f313d0" providerId="ADAL" clId="{9BF34CDF-6581-44E8-B53C-31C022615166}" dt="2019-06-27T09:20:47.413" v="52" actId="1076"/>
        <pc:sldMkLst>
          <pc:docMk/>
          <pc:sldMk cId="4204868402" sldId="382"/>
        </pc:sldMkLst>
        <pc:spChg chg="mod">
          <ac:chgData name="Victor Varga" userId="a4053719-433a-449d-a173-0e5d24f313d0" providerId="ADAL" clId="{9BF34CDF-6581-44E8-B53C-31C022615166}" dt="2019-06-27T09:18:03.005" v="11" actId="20577"/>
          <ac:spMkLst>
            <pc:docMk/>
            <pc:sldMk cId="4204868402" sldId="382"/>
            <ac:spMk id="14" creationId="{B3C48E58-DBC0-4BE4-96AF-18C4DED16A6C}"/>
          </ac:spMkLst>
        </pc:spChg>
        <pc:spChg chg="mod">
          <ac:chgData name="Victor Varga" userId="a4053719-433a-449d-a173-0e5d24f313d0" providerId="ADAL" clId="{9BF34CDF-6581-44E8-B53C-31C022615166}" dt="2019-06-27T09:18:07.909" v="12" actId="14100"/>
          <ac:spMkLst>
            <pc:docMk/>
            <pc:sldMk cId="4204868402" sldId="382"/>
            <ac:spMk id="15" creationId="{E5CAAD39-6D05-40A8-9F01-ED875A957DA7}"/>
          </ac:spMkLst>
        </pc:spChg>
        <pc:picChg chg="add mod">
          <ac:chgData name="Victor Varga" userId="a4053719-433a-449d-a173-0e5d24f313d0" providerId="ADAL" clId="{9BF34CDF-6581-44E8-B53C-31C022615166}" dt="2019-06-27T09:20:47.413" v="52" actId="1076"/>
          <ac:picMkLst>
            <pc:docMk/>
            <pc:sldMk cId="4204868402" sldId="382"/>
            <ac:picMk id="3" creationId="{D75D1F77-8CE6-48A3-91FF-71BEBFD1A987}"/>
          </ac:picMkLst>
        </pc:picChg>
        <pc:picChg chg="del">
          <ac:chgData name="Victor Varga" userId="a4053719-433a-449d-a173-0e5d24f313d0" providerId="ADAL" clId="{9BF34CDF-6581-44E8-B53C-31C022615166}" dt="2019-06-27T09:20:36.205" v="48" actId="478"/>
          <ac:picMkLst>
            <pc:docMk/>
            <pc:sldMk cId="4204868402" sldId="382"/>
            <ac:picMk id="9221" creationId="{69C653F7-6BA0-400F-84B1-2D84400E5878}"/>
          </ac:picMkLst>
        </pc:picChg>
      </pc:sldChg>
      <pc:sldChg chg="addSp delSp">
        <pc:chgData name="Victor Varga" userId="a4053719-433a-449d-a173-0e5d24f313d0" providerId="ADAL" clId="{9BF34CDF-6581-44E8-B53C-31C022615166}" dt="2019-06-27T09:20:54.510" v="54" actId="478"/>
        <pc:sldMkLst>
          <pc:docMk/>
          <pc:sldMk cId="1102292975" sldId="383"/>
        </pc:sldMkLst>
        <pc:spChg chg="del">
          <ac:chgData name="Victor Varga" userId="a4053719-433a-449d-a173-0e5d24f313d0" providerId="ADAL" clId="{9BF34CDF-6581-44E8-B53C-31C022615166}" dt="2019-06-27T09:19:24.150" v="38" actId="478"/>
          <ac:spMkLst>
            <pc:docMk/>
            <pc:sldMk cId="1102292975" sldId="383"/>
            <ac:spMk id="6" creationId="{75E98E7B-4904-40B2-865C-52E74EB5E8AD}"/>
          </ac:spMkLst>
        </pc:spChg>
        <pc:spChg chg="add">
          <ac:chgData name="Victor Varga" userId="a4053719-433a-449d-a173-0e5d24f313d0" providerId="ADAL" clId="{9BF34CDF-6581-44E8-B53C-31C022615166}" dt="2019-06-27T09:19:24.469" v="39"/>
          <ac:spMkLst>
            <pc:docMk/>
            <pc:sldMk cId="1102292975" sldId="383"/>
            <ac:spMk id="8" creationId="{6BCAE479-1692-4AF4-AE58-1F8278661422}"/>
          </ac:spMkLst>
        </pc:spChg>
        <pc:spChg chg="del">
          <ac:chgData name="Victor Varga" userId="a4053719-433a-449d-a173-0e5d24f313d0" providerId="ADAL" clId="{9BF34CDF-6581-44E8-B53C-31C022615166}" dt="2019-06-27T09:18:33.949" v="13" actId="478"/>
          <ac:spMkLst>
            <pc:docMk/>
            <pc:sldMk cId="1102292975" sldId="383"/>
            <ac:spMk id="13" creationId="{A2B0550E-B4CF-47D7-B737-14A72309C407}"/>
          </ac:spMkLst>
        </pc:spChg>
        <pc:picChg chg="add">
          <ac:chgData name="Victor Varga" userId="a4053719-433a-449d-a173-0e5d24f313d0" providerId="ADAL" clId="{9BF34CDF-6581-44E8-B53C-31C022615166}" dt="2019-06-27T09:20:52.595" v="53"/>
          <ac:picMkLst>
            <pc:docMk/>
            <pc:sldMk cId="1102292975" sldId="383"/>
            <ac:picMk id="9" creationId="{6641E9F7-5E03-4E47-9672-1379FE2F97B4}"/>
          </ac:picMkLst>
        </pc:picChg>
        <pc:picChg chg="del">
          <ac:chgData name="Victor Varga" userId="a4053719-433a-449d-a173-0e5d24f313d0" providerId="ADAL" clId="{9BF34CDF-6581-44E8-B53C-31C022615166}" dt="2019-06-27T09:20:54.510" v="54" actId="478"/>
          <ac:picMkLst>
            <pc:docMk/>
            <pc:sldMk cId="1102292975" sldId="383"/>
            <ac:picMk id="9221" creationId="{69C653F7-6BA0-400F-84B1-2D84400E5878}"/>
          </ac:picMkLst>
        </pc:picChg>
        <pc:cxnChg chg="del">
          <ac:chgData name="Victor Varga" userId="a4053719-433a-449d-a173-0e5d24f313d0" providerId="ADAL" clId="{9BF34CDF-6581-44E8-B53C-31C022615166}" dt="2019-06-27T09:19:44.021" v="43" actId="478"/>
          <ac:cxnSpMkLst>
            <pc:docMk/>
            <pc:sldMk cId="1102292975" sldId="383"/>
            <ac:cxnSpMk id="12" creationId="{700C7AFD-E3BB-4922-B92A-9ED481FA93F8}"/>
          </ac:cxnSpMkLst>
        </pc:cxnChg>
      </pc:sldChg>
      <pc:sldChg chg="addSp delSp">
        <pc:chgData name="Victor Varga" userId="a4053719-433a-449d-a173-0e5d24f313d0" providerId="ADAL" clId="{9BF34CDF-6581-44E8-B53C-31C022615166}" dt="2019-06-27T09:20:57.617" v="56"/>
        <pc:sldMkLst>
          <pc:docMk/>
          <pc:sldMk cId="3589743004" sldId="384"/>
        </pc:sldMkLst>
        <pc:spChg chg="del">
          <ac:chgData name="Victor Varga" userId="a4053719-433a-449d-a173-0e5d24f313d0" providerId="ADAL" clId="{9BF34CDF-6581-44E8-B53C-31C022615166}" dt="2019-06-27T09:19:30.934" v="40" actId="478"/>
          <ac:spMkLst>
            <pc:docMk/>
            <pc:sldMk cId="3589743004" sldId="384"/>
            <ac:spMk id="6" creationId="{75E98E7B-4904-40B2-865C-52E74EB5E8AD}"/>
          </ac:spMkLst>
        </pc:spChg>
        <pc:spChg chg="add">
          <ac:chgData name="Victor Varga" userId="a4053719-433a-449d-a173-0e5d24f313d0" providerId="ADAL" clId="{9BF34CDF-6581-44E8-B53C-31C022615166}" dt="2019-06-27T09:19:31.333" v="41"/>
          <ac:spMkLst>
            <pc:docMk/>
            <pc:sldMk cId="3589743004" sldId="384"/>
            <ac:spMk id="8" creationId="{A05102B5-2518-4760-B080-22D67FBC72E4}"/>
          </ac:spMkLst>
        </pc:spChg>
        <pc:spChg chg="del">
          <ac:chgData name="Victor Varga" userId="a4053719-433a-449d-a173-0e5d24f313d0" providerId="ADAL" clId="{9BF34CDF-6581-44E8-B53C-31C022615166}" dt="2019-06-27T09:18:38.037" v="15" actId="478"/>
          <ac:spMkLst>
            <pc:docMk/>
            <pc:sldMk cId="3589743004" sldId="384"/>
            <ac:spMk id="13" creationId="{A2B0550E-B4CF-47D7-B737-14A72309C407}"/>
          </ac:spMkLst>
        </pc:spChg>
        <pc:picChg chg="add">
          <ac:chgData name="Victor Varga" userId="a4053719-433a-449d-a173-0e5d24f313d0" providerId="ADAL" clId="{9BF34CDF-6581-44E8-B53C-31C022615166}" dt="2019-06-27T09:20:57.617" v="56"/>
          <ac:picMkLst>
            <pc:docMk/>
            <pc:sldMk cId="3589743004" sldId="384"/>
            <ac:picMk id="10" creationId="{770E860E-DFA2-46D1-864E-91A73C3CB24A}"/>
          </ac:picMkLst>
        </pc:picChg>
        <pc:picChg chg="del">
          <ac:chgData name="Victor Varga" userId="a4053719-433a-449d-a173-0e5d24f313d0" providerId="ADAL" clId="{9BF34CDF-6581-44E8-B53C-31C022615166}" dt="2019-06-27T09:20:56.821" v="55" actId="478"/>
          <ac:picMkLst>
            <pc:docMk/>
            <pc:sldMk cId="3589743004" sldId="384"/>
            <ac:picMk id="9221" creationId="{69C653F7-6BA0-400F-84B1-2D84400E5878}"/>
          </ac:picMkLst>
        </pc:picChg>
        <pc:cxnChg chg="del">
          <ac:chgData name="Victor Varga" userId="a4053719-433a-449d-a173-0e5d24f313d0" providerId="ADAL" clId="{9BF34CDF-6581-44E8-B53C-31C022615166}" dt="2019-06-27T09:18:36.646" v="14" actId="478"/>
          <ac:cxnSpMkLst>
            <pc:docMk/>
            <pc:sldMk cId="3589743004" sldId="384"/>
            <ac:cxnSpMk id="12" creationId="{700C7AFD-E3BB-4922-B92A-9ED481FA93F8}"/>
          </ac:cxnSpMkLst>
        </pc:cxnChg>
      </pc:sldChg>
      <pc:sldChg chg="addSp delSp modSp">
        <pc:chgData name="Victor Varga" userId="a4053719-433a-449d-a173-0e5d24f313d0" providerId="ADAL" clId="{9BF34CDF-6581-44E8-B53C-31C022615166}" dt="2019-06-27T09:21:00.860" v="58"/>
        <pc:sldMkLst>
          <pc:docMk/>
          <pc:sldMk cId="1178759914" sldId="385"/>
        </pc:sldMkLst>
        <pc:spChg chg="mod">
          <ac:chgData name="Victor Varga" userId="a4053719-433a-449d-a173-0e5d24f313d0" providerId="ADAL" clId="{9BF34CDF-6581-44E8-B53C-31C022615166}" dt="2019-06-27T09:19:15.391" v="37" actId="20577"/>
          <ac:spMkLst>
            <pc:docMk/>
            <pc:sldMk cId="1178759914" sldId="385"/>
            <ac:spMk id="6" creationId="{75E98E7B-4904-40B2-865C-52E74EB5E8AD}"/>
          </ac:spMkLst>
        </pc:spChg>
        <pc:spChg chg="del">
          <ac:chgData name="Victor Varga" userId="a4053719-433a-449d-a173-0e5d24f313d0" providerId="ADAL" clId="{9BF34CDF-6581-44E8-B53C-31C022615166}" dt="2019-06-27T09:18:43.894" v="17" actId="478"/>
          <ac:spMkLst>
            <pc:docMk/>
            <pc:sldMk cId="1178759914" sldId="385"/>
            <ac:spMk id="13" creationId="{A2B0550E-B4CF-47D7-B737-14A72309C407}"/>
          </ac:spMkLst>
        </pc:spChg>
        <pc:picChg chg="add">
          <ac:chgData name="Victor Varga" userId="a4053719-433a-449d-a173-0e5d24f313d0" providerId="ADAL" clId="{9BF34CDF-6581-44E8-B53C-31C022615166}" dt="2019-06-27T09:21:00.860" v="58"/>
          <ac:picMkLst>
            <pc:docMk/>
            <pc:sldMk cId="1178759914" sldId="385"/>
            <ac:picMk id="8" creationId="{C2721624-501B-4F3E-AD0A-BAE6E6F2DDF1}"/>
          </ac:picMkLst>
        </pc:picChg>
        <pc:picChg chg="del">
          <ac:chgData name="Victor Varga" userId="a4053719-433a-449d-a173-0e5d24f313d0" providerId="ADAL" clId="{9BF34CDF-6581-44E8-B53C-31C022615166}" dt="2019-06-27T09:20:59.918" v="57" actId="478"/>
          <ac:picMkLst>
            <pc:docMk/>
            <pc:sldMk cId="1178759914" sldId="385"/>
            <ac:picMk id="9221" creationId="{69C653F7-6BA0-400F-84B1-2D84400E5878}"/>
          </ac:picMkLst>
        </pc:picChg>
        <pc:cxnChg chg="del">
          <ac:chgData name="Victor Varga" userId="a4053719-433a-449d-a173-0e5d24f313d0" providerId="ADAL" clId="{9BF34CDF-6581-44E8-B53C-31C022615166}" dt="2019-06-27T09:18:42.710" v="16" actId="478"/>
          <ac:cxnSpMkLst>
            <pc:docMk/>
            <pc:sldMk cId="1178759914" sldId="385"/>
            <ac:cxnSpMk id="12" creationId="{700C7AFD-E3BB-4922-B92A-9ED481FA93F8}"/>
          </ac:cxnSpMkLst>
        </pc:cxnChg>
      </pc:sldChg>
      <pc:sldChg chg="addSp delSp">
        <pc:chgData name="Victor Varga" userId="a4053719-433a-449d-a173-0e5d24f313d0" providerId="ADAL" clId="{9BF34CDF-6581-44E8-B53C-31C022615166}" dt="2019-06-27T09:21:10.149" v="62" actId="478"/>
        <pc:sldMkLst>
          <pc:docMk/>
          <pc:sldMk cId="265792152" sldId="387"/>
        </pc:sldMkLst>
        <pc:spChg chg="del">
          <ac:chgData name="Victor Varga" userId="a4053719-433a-449d-a173-0e5d24f313d0" providerId="ADAL" clId="{9BF34CDF-6581-44E8-B53C-31C022615166}" dt="2019-06-27T09:21:08.773" v="61" actId="478"/>
          <ac:spMkLst>
            <pc:docMk/>
            <pc:sldMk cId="265792152" sldId="387"/>
            <ac:spMk id="13" creationId="{A2B0550E-B4CF-47D7-B737-14A72309C407}"/>
          </ac:spMkLst>
        </pc:spChg>
        <pc:picChg chg="add">
          <ac:chgData name="Victor Varga" userId="a4053719-433a-449d-a173-0e5d24f313d0" providerId="ADAL" clId="{9BF34CDF-6581-44E8-B53C-31C022615166}" dt="2019-06-27T09:21:06.276" v="60"/>
          <ac:picMkLst>
            <pc:docMk/>
            <pc:sldMk cId="265792152" sldId="387"/>
            <ac:picMk id="10" creationId="{0B2A2087-C5E5-47D1-901E-E6B6FB4674A6}"/>
          </ac:picMkLst>
        </pc:picChg>
        <pc:picChg chg="del">
          <ac:chgData name="Victor Varga" userId="a4053719-433a-449d-a173-0e5d24f313d0" providerId="ADAL" clId="{9BF34CDF-6581-44E8-B53C-31C022615166}" dt="2019-06-27T09:21:05.133" v="59" actId="478"/>
          <ac:picMkLst>
            <pc:docMk/>
            <pc:sldMk cId="265792152" sldId="387"/>
            <ac:picMk id="9221" creationId="{69C653F7-6BA0-400F-84B1-2D84400E5878}"/>
          </ac:picMkLst>
        </pc:picChg>
        <pc:cxnChg chg="del">
          <ac:chgData name="Victor Varga" userId="a4053719-433a-449d-a173-0e5d24f313d0" providerId="ADAL" clId="{9BF34CDF-6581-44E8-B53C-31C022615166}" dt="2019-06-27T09:21:10.149" v="62" actId="478"/>
          <ac:cxnSpMkLst>
            <pc:docMk/>
            <pc:sldMk cId="265792152" sldId="387"/>
            <ac:cxnSpMk id="12" creationId="{700C7AFD-E3BB-4922-B92A-9ED481FA93F8}"/>
          </ac:cxnSpMkLst>
        </pc:cxnChg>
      </pc:sldChg>
      <pc:sldMasterChg chg="modSldLayout">
        <pc:chgData name="Victor Varga" userId="a4053719-433a-449d-a173-0e5d24f313d0" providerId="ADAL" clId="{9BF34CDF-6581-44E8-B53C-31C022615166}" dt="2019-06-27T09:20:27.807" v="47" actId="14100"/>
        <pc:sldMasterMkLst>
          <pc:docMk/>
          <pc:sldMasterMk cId="0" sldId="2147483648"/>
        </pc:sldMasterMkLst>
        <pc:sldLayoutChg chg="addSp delSp modSp">
          <pc:chgData name="Victor Varga" userId="a4053719-433a-449d-a173-0e5d24f313d0" providerId="ADAL" clId="{9BF34CDF-6581-44E8-B53C-31C022615166}" dt="2019-06-27T09:20:27.807" v="47" actId="14100"/>
          <pc:sldLayoutMkLst>
            <pc:docMk/>
            <pc:sldMasterMk cId="0" sldId="2147483648"/>
            <pc:sldLayoutMk cId="2091564502" sldId="2147484487"/>
          </pc:sldLayoutMkLst>
          <pc:picChg chg="del">
            <ac:chgData name="Victor Varga" userId="a4053719-433a-449d-a173-0e5d24f313d0" providerId="ADAL" clId="{9BF34CDF-6581-44E8-B53C-31C022615166}" dt="2019-06-27T09:20:15.062" v="44" actId="478"/>
            <ac:picMkLst>
              <pc:docMk/>
              <pc:sldMasterMk cId="0" sldId="2147483648"/>
              <pc:sldLayoutMk cId="2091564502" sldId="2147484487"/>
              <ac:picMk id="4" creationId="{30B4620F-A7E4-439B-B611-F509B8543746}"/>
            </ac:picMkLst>
          </pc:picChg>
          <pc:picChg chg="add mod">
            <ac:chgData name="Victor Varga" userId="a4053719-433a-449d-a173-0e5d24f313d0" providerId="ADAL" clId="{9BF34CDF-6581-44E8-B53C-31C022615166}" dt="2019-06-27T09:20:27.807" v="47" actId="14100"/>
            <ac:picMkLst>
              <pc:docMk/>
              <pc:sldMasterMk cId="0" sldId="2147483648"/>
              <pc:sldLayoutMk cId="2091564502" sldId="2147484487"/>
              <ac:picMk id="9" creationId="{222F35E2-78ED-4204-9D78-009B0D1CAC6A}"/>
            </ac:picMkLst>
          </pc:picChg>
        </pc:sldLayoutChg>
      </pc:sldMasterChg>
    </pc:docChg>
  </pc:docChgLst>
  <pc:docChgLst>
    <pc:chgData name="Victor Varga" userId="a4053719-433a-449d-a173-0e5d24f313d0" providerId="ADAL" clId="{F1900A44-6277-435D-9C75-EA1AD8C82E8F}"/>
    <pc:docChg chg="undo custSel modSld">
      <pc:chgData name="Victor Varga" userId="a4053719-433a-449d-a173-0e5d24f313d0" providerId="ADAL" clId="{F1900A44-6277-435D-9C75-EA1AD8C82E8F}" dt="2020-05-05T13:29:19.864" v="71" actId="403"/>
      <pc:docMkLst>
        <pc:docMk/>
      </pc:docMkLst>
      <pc:sldChg chg="delSp modSp mod">
        <pc:chgData name="Victor Varga" userId="a4053719-433a-449d-a173-0e5d24f313d0" providerId="ADAL" clId="{F1900A44-6277-435D-9C75-EA1AD8C82E8F}" dt="2020-05-05T13:29:19.864" v="71" actId="403"/>
        <pc:sldMkLst>
          <pc:docMk/>
          <pc:sldMk cId="265792152" sldId="387"/>
        </pc:sldMkLst>
        <pc:spChg chg="mod">
          <ac:chgData name="Victor Varga" userId="a4053719-433a-449d-a173-0e5d24f313d0" providerId="ADAL" clId="{F1900A44-6277-435D-9C75-EA1AD8C82E8F}" dt="2020-05-05T13:29:19.864" v="71" actId="403"/>
          <ac:spMkLst>
            <pc:docMk/>
            <pc:sldMk cId="265792152" sldId="387"/>
            <ac:spMk id="6" creationId="{75E98E7B-4904-40B2-865C-52E74EB5E8AD}"/>
          </ac:spMkLst>
        </pc:spChg>
        <pc:spChg chg="mod">
          <ac:chgData name="Victor Varga" userId="a4053719-433a-449d-a173-0e5d24f313d0" providerId="ADAL" clId="{F1900A44-6277-435D-9C75-EA1AD8C82E8F}" dt="2020-05-05T13:27:03.346" v="47" actId="20577"/>
          <ac:spMkLst>
            <pc:docMk/>
            <pc:sldMk cId="265792152" sldId="387"/>
            <ac:spMk id="9" creationId="{15CB865E-6301-4B1B-97AF-F998F3F9BF02}"/>
          </ac:spMkLst>
        </pc:spChg>
        <pc:picChg chg="del">
          <ac:chgData name="Victor Varga" userId="a4053719-433a-449d-a173-0e5d24f313d0" providerId="ADAL" clId="{F1900A44-6277-435D-9C75-EA1AD8C82E8F}" dt="2020-05-05T13:26:43.442" v="0" actId="478"/>
          <ac:picMkLst>
            <pc:docMk/>
            <pc:sldMk cId="265792152" sldId="387"/>
            <ac:picMk id="16" creationId="{8F915090-6E0A-4A26-A8A4-DC2CBE0B91FD}"/>
          </ac:picMkLst>
        </pc:picChg>
      </pc:sldChg>
    </pc:docChg>
  </pc:docChgLst>
  <pc:docChgLst>
    <pc:chgData name="Victor Varga" userId="a4053719-433a-449d-a173-0e5d24f313d0" providerId="ADAL" clId="{F41FF318-8DE7-4809-9F6D-9E600D020737}"/>
    <pc:docChg chg="modSld">
      <pc:chgData name="Victor Varga" userId="a4053719-433a-449d-a173-0e5d24f313d0" providerId="ADAL" clId="{F41FF318-8DE7-4809-9F6D-9E600D020737}" dt="2019-08-05T12:08:27.459" v="47" actId="20577"/>
      <pc:docMkLst>
        <pc:docMk/>
      </pc:docMkLst>
      <pc:sldChg chg="modSp">
        <pc:chgData name="Victor Varga" userId="a4053719-433a-449d-a173-0e5d24f313d0" providerId="ADAL" clId="{F41FF318-8DE7-4809-9F6D-9E600D020737}" dt="2019-08-05T12:07:33.109" v="14" actId="20577"/>
        <pc:sldMkLst>
          <pc:docMk/>
          <pc:sldMk cId="4204868402" sldId="382"/>
        </pc:sldMkLst>
        <pc:spChg chg="mod">
          <ac:chgData name="Victor Varga" userId="a4053719-433a-449d-a173-0e5d24f313d0" providerId="ADAL" clId="{F41FF318-8DE7-4809-9F6D-9E600D020737}" dt="2019-08-05T12:07:33.109" v="14" actId="20577"/>
          <ac:spMkLst>
            <pc:docMk/>
            <pc:sldMk cId="4204868402" sldId="382"/>
            <ac:spMk id="12" creationId="{69969342-B12A-4289-BB3A-A6E968C54CF0}"/>
          </ac:spMkLst>
        </pc:spChg>
      </pc:sldChg>
      <pc:sldChg chg="modSp">
        <pc:chgData name="Victor Varga" userId="a4053719-433a-449d-a173-0e5d24f313d0" providerId="ADAL" clId="{F41FF318-8DE7-4809-9F6D-9E600D020737}" dt="2019-08-05T12:07:48.444" v="15"/>
        <pc:sldMkLst>
          <pc:docMk/>
          <pc:sldMk cId="1102292975" sldId="383"/>
        </pc:sldMkLst>
        <pc:spChg chg="mod">
          <ac:chgData name="Victor Varga" userId="a4053719-433a-449d-a173-0e5d24f313d0" providerId="ADAL" clId="{F41FF318-8DE7-4809-9F6D-9E600D020737}" dt="2019-08-05T12:07:48.444" v="15"/>
          <ac:spMkLst>
            <pc:docMk/>
            <pc:sldMk cId="1102292975" sldId="383"/>
            <ac:spMk id="10" creationId="{CBFB70DE-73E4-4F84-A951-81F9B90401E7}"/>
          </ac:spMkLst>
        </pc:spChg>
      </pc:sldChg>
      <pc:sldChg chg="modSp">
        <pc:chgData name="Victor Varga" userId="a4053719-433a-449d-a173-0e5d24f313d0" providerId="ADAL" clId="{F41FF318-8DE7-4809-9F6D-9E600D020737}" dt="2019-08-05T12:07:51.092" v="16"/>
        <pc:sldMkLst>
          <pc:docMk/>
          <pc:sldMk cId="3589743004" sldId="384"/>
        </pc:sldMkLst>
        <pc:spChg chg="mod">
          <ac:chgData name="Victor Varga" userId="a4053719-433a-449d-a173-0e5d24f313d0" providerId="ADAL" clId="{F41FF318-8DE7-4809-9F6D-9E600D020737}" dt="2019-08-05T12:07:51.092" v="16"/>
          <ac:spMkLst>
            <pc:docMk/>
            <pc:sldMk cId="3589743004" sldId="384"/>
            <ac:spMk id="9" creationId="{A1CD8114-499A-4D1E-9B1D-51C6FA0F772B}"/>
          </ac:spMkLst>
        </pc:spChg>
      </pc:sldChg>
      <pc:sldChg chg="modSp">
        <pc:chgData name="Victor Varga" userId="a4053719-433a-449d-a173-0e5d24f313d0" providerId="ADAL" clId="{F41FF318-8DE7-4809-9F6D-9E600D020737}" dt="2019-08-05T12:07:54.869" v="17"/>
        <pc:sldMkLst>
          <pc:docMk/>
          <pc:sldMk cId="1178759914" sldId="385"/>
        </pc:sldMkLst>
        <pc:spChg chg="mod">
          <ac:chgData name="Victor Varga" userId="a4053719-433a-449d-a173-0e5d24f313d0" providerId="ADAL" clId="{F41FF318-8DE7-4809-9F6D-9E600D020737}" dt="2019-08-05T12:07:54.869" v="17"/>
          <ac:spMkLst>
            <pc:docMk/>
            <pc:sldMk cId="1178759914" sldId="385"/>
            <ac:spMk id="9" creationId="{C959F3C6-4FDD-4FFB-8DDD-824982DAB129}"/>
          </ac:spMkLst>
        </pc:spChg>
      </pc:sldChg>
      <pc:sldChg chg="modSp">
        <pc:chgData name="Victor Varga" userId="a4053719-433a-449d-a173-0e5d24f313d0" providerId="ADAL" clId="{F41FF318-8DE7-4809-9F6D-9E600D020737}" dt="2019-08-05T12:08:27.459" v="47" actId="20577"/>
        <pc:sldMkLst>
          <pc:docMk/>
          <pc:sldMk cId="265792152" sldId="387"/>
        </pc:sldMkLst>
        <pc:spChg chg="mod">
          <ac:chgData name="Victor Varga" userId="a4053719-433a-449d-a173-0e5d24f313d0" providerId="ADAL" clId="{F41FF318-8DE7-4809-9F6D-9E600D020737}" dt="2019-08-05T12:08:27.459" v="47" actId="20577"/>
          <ac:spMkLst>
            <pc:docMk/>
            <pc:sldMk cId="265792152" sldId="387"/>
            <ac:spMk id="9" creationId="{15CB865E-6301-4B1B-97AF-F998F3F9BF02}"/>
          </ac:spMkLst>
        </pc:spChg>
        <pc:spChg chg="mod">
          <ac:chgData name="Victor Varga" userId="a4053719-433a-449d-a173-0e5d24f313d0" providerId="ADAL" clId="{F41FF318-8DE7-4809-9F6D-9E600D020737}" dt="2019-08-05T12:07:58.137" v="18"/>
          <ac:spMkLst>
            <pc:docMk/>
            <pc:sldMk cId="265792152" sldId="387"/>
            <ac:spMk id="11" creationId="{B7088D8D-320A-41C9-83DF-38F7E640C33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13722D0-9FAD-4523-8EA8-CD0926FC749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53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BEB7494-F3BF-432E-A385-C45577160D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53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13C7EDB1-20F9-434C-BE72-A39A8E4D5D73}" type="datetimeFigureOut">
              <a:rPr lang="de-DE" altLang="de-DE"/>
              <a:pPr>
                <a:defRPr/>
              </a:pPr>
              <a:t>12.11.21</a:t>
            </a:fld>
            <a:endParaRPr lang="de-DE" alt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1C736A7-AE6E-44CF-B4D9-6B5921656F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7363"/>
            <a:ext cx="2889250" cy="4953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C71A64-2D98-427D-9873-F929A225B9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778250" y="9377363"/>
            <a:ext cx="2889250" cy="4953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0F2D9469-8B26-4F3A-8FE5-018196A504AA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1209681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tiff>
</file>

<file path=ppt/media/image4.tiff>
</file>

<file path=ppt/media/image5.png>
</file>

<file path=ppt/media/image6.tiff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ADDF3AD2-80E0-4F0E-802D-4E0AE6BCA47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371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C6D6A20-6DAF-4CAE-939E-80B61D9D577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371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332248F7-05E2-49B3-A152-8198081C5C40}" type="datetimeFigureOut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16A02017-2D12-49AD-BE93-DF6DB220DE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66775" y="739775"/>
            <a:ext cx="4935538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/>
          </a:p>
        </p:txBody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D82A6F71-B7BD-40D8-9B4F-C60F48E46F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750" y="4689475"/>
            <a:ext cx="5335588" cy="44434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824FFD1-7EEE-49FA-BF22-46B5B21B1A6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889250" cy="4937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4CC4E3F-D5DE-46FE-A13A-629698005C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778250" y="9377363"/>
            <a:ext cx="2889250" cy="4937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340866ED-AFDA-4B61-A04E-6253260B0C25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  <p:extLst>
      <p:ext uri="{BB962C8B-B14F-4D97-AF65-F5344CB8AC3E}">
        <p14:creationId xmlns:p14="http://schemas.microsoft.com/office/powerpoint/2010/main" val="75293697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olienbildplatzhalter 1">
            <a:extLst>
              <a:ext uri="{FF2B5EF4-FFF2-40B4-BE49-F238E27FC236}">
                <a16:creationId xmlns:a16="http://schemas.microsoft.com/office/drawing/2014/main" id="{820FCCCC-1B4D-4AD4-A45D-3C5F1A17E1B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izenplatzhalter 2">
            <a:extLst>
              <a:ext uri="{FF2B5EF4-FFF2-40B4-BE49-F238E27FC236}">
                <a16:creationId xmlns:a16="http://schemas.microsoft.com/office/drawing/2014/main" id="{A7C1C156-C0F0-43E3-83AA-36E506DDC1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de-CH" dirty="0"/>
              <a:t>As 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opening</a:t>
            </a:r>
            <a:r>
              <a:rPr lang="de-CH" dirty="0"/>
              <a:t> </a:t>
            </a:r>
            <a:r>
              <a:rPr lang="de-CH" dirty="0" err="1"/>
              <a:t>slide</a:t>
            </a:r>
            <a:r>
              <a:rPr lang="de-CH" dirty="0"/>
              <a:t>,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acknoledgements</a:t>
            </a:r>
            <a:r>
              <a:rPr lang="de-CH" baseline="0" dirty="0"/>
              <a:t> </a:t>
            </a:r>
            <a:r>
              <a:rPr lang="de-CH" baseline="0" dirty="0" err="1"/>
              <a:t>are</a:t>
            </a:r>
            <a:r>
              <a:rPr lang="de-CH" baseline="0" dirty="0"/>
              <a:t> </a:t>
            </a:r>
            <a:r>
              <a:rPr lang="de-CH" baseline="0" dirty="0" err="1"/>
              <a:t>suitable</a:t>
            </a:r>
            <a:r>
              <a:rPr lang="de-CH" baseline="0" dirty="0"/>
              <a:t> </a:t>
            </a:r>
            <a:r>
              <a:rPr lang="de-CH" baseline="0" dirty="0" err="1"/>
              <a:t>for</a:t>
            </a:r>
            <a:r>
              <a:rPr lang="de-CH" baseline="0" dirty="0"/>
              <a:t> </a:t>
            </a:r>
            <a:r>
              <a:rPr lang="de-CH" baseline="0" dirty="0" err="1"/>
              <a:t>pictures</a:t>
            </a:r>
            <a:r>
              <a:rPr lang="de-CH" baseline="0" dirty="0"/>
              <a:t> </a:t>
            </a:r>
            <a:r>
              <a:rPr lang="de-CH" baseline="0" dirty="0" err="1"/>
              <a:t>or</a:t>
            </a:r>
            <a:r>
              <a:rPr lang="de-CH" baseline="0" dirty="0"/>
              <a:t> </a:t>
            </a:r>
            <a:r>
              <a:rPr lang="de-CH" baseline="0" dirty="0" err="1"/>
              <a:t>jokes</a:t>
            </a:r>
            <a:r>
              <a:rPr lang="de-CH" baseline="0" dirty="0"/>
              <a:t> </a:t>
            </a:r>
            <a:r>
              <a:rPr lang="de-CH" baseline="0" dirty="0" err="1"/>
              <a:t>which</a:t>
            </a:r>
            <a:r>
              <a:rPr lang="de-CH" baseline="0" dirty="0"/>
              <a:t> do not </a:t>
            </a:r>
            <a:r>
              <a:rPr lang="de-CH" baseline="0" dirty="0" err="1"/>
              <a:t>belong</a:t>
            </a:r>
            <a:r>
              <a:rPr lang="de-CH" baseline="0" dirty="0"/>
              <a:t> </a:t>
            </a:r>
            <a:r>
              <a:rPr lang="de-CH" baseline="0" dirty="0" err="1"/>
              <a:t>to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main</a:t>
            </a:r>
            <a:r>
              <a:rPr lang="de-CH" baseline="0" dirty="0"/>
              <a:t> part.</a:t>
            </a:r>
            <a:endParaRPr lang="de-CH" dirty="0"/>
          </a:p>
          <a:p>
            <a:endParaRPr lang="de-DE" altLang="de-DE" dirty="0"/>
          </a:p>
        </p:txBody>
      </p:sp>
      <p:sp>
        <p:nvSpPr>
          <p:cNvPr id="10244" name="Foliennummernplatzhalter 3">
            <a:extLst>
              <a:ext uri="{FF2B5EF4-FFF2-40B4-BE49-F238E27FC236}">
                <a16:creationId xmlns:a16="http://schemas.microsoft.com/office/drawing/2014/main" id="{C4365DBC-82DB-48DA-B7C7-CAD2B5F62E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8474558-738D-4E29-9282-1B70CD5CF54F}" type="slidenum">
              <a:rPr lang="de-CH" altLang="de-DE">
                <a:latin typeface="Calibri" panose="020F0502020204030204" pitchFamily="34" charset="0"/>
              </a:rPr>
              <a:pPr/>
              <a:t>1</a:t>
            </a:fld>
            <a:endParaRPr lang="de-CH" altLang="de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328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olienbildplatzhalter 1">
            <a:extLst>
              <a:ext uri="{FF2B5EF4-FFF2-40B4-BE49-F238E27FC236}">
                <a16:creationId xmlns:a16="http://schemas.microsoft.com/office/drawing/2014/main" id="{820FCCCC-1B4D-4AD4-A45D-3C5F1A17E1B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izenplatzhalter 2">
            <a:extLst>
              <a:ext uri="{FF2B5EF4-FFF2-40B4-BE49-F238E27FC236}">
                <a16:creationId xmlns:a16="http://schemas.microsoft.com/office/drawing/2014/main" id="{A7C1C156-C0F0-43E3-83AA-36E506DDC1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DE" altLang="de-DE" dirty="0"/>
          </a:p>
        </p:txBody>
      </p:sp>
      <p:sp>
        <p:nvSpPr>
          <p:cNvPr id="10244" name="Foliennummernplatzhalter 3">
            <a:extLst>
              <a:ext uri="{FF2B5EF4-FFF2-40B4-BE49-F238E27FC236}">
                <a16:creationId xmlns:a16="http://schemas.microsoft.com/office/drawing/2014/main" id="{C4365DBC-82DB-48DA-B7C7-CAD2B5F62E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8474558-738D-4E29-9282-1B70CD5CF54F}" type="slidenum">
              <a:rPr lang="de-CH" altLang="de-DE">
                <a:latin typeface="Calibri" panose="020F0502020204030204" pitchFamily="34" charset="0"/>
              </a:rPr>
              <a:pPr/>
              <a:t>2</a:t>
            </a:fld>
            <a:endParaRPr lang="de-CH" altLang="de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048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olienbildplatzhalter 1">
            <a:extLst>
              <a:ext uri="{FF2B5EF4-FFF2-40B4-BE49-F238E27FC236}">
                <a16:creationId xmlns:a16="http://schemas.microsoft.com/office/drawing/2014/main" id="{820FCCCC-1B4D-4AD4-A45D-3C5F1A17E1B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izenplatzhalter 2">
            <a:extLst>
              <a:ext uri="{FF2B5EF4-FFF2-40B4-BE49-F238E27FC236}">
                <a16:creationId xmlns:a16="http://schemas.microsoft.com/office/drawing/2014/main" id="{A7C1C156-C0F0-43E3-83AA-36E506DDC1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DE" altLang="de-DE" dirty="0"/>
          </a:p>
        </p:txBody>
      </p:sp>
      <p:sp>
        <p:nvSpPr>
          <p:cNvPr id="10244" name="Foliennummernplatzhalter 3">
            <a:extLst>
              <a:ext uri="{FF2B5EF4-FFF2-40B4-BE49-F238E27FC236}">
                <a16:creationId xmlns:a16="http://schemas.microsoft.com/office/drawing/2014/main" id="{C4365DBC-82DB-48DA-B7C7-CAD2B5F62E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8474558-738D-4E29-9282-1B70CD5CF54F}" type="slidenum">
              <a:rPr lang="de-CH" altLang="de-DE">
                <a:latin typeface="Calibri" panose="020F0502020204030204" pitchFamily="34" charset="0"/>
              </a:rPr>
              <a:pPr/>
              <a:t>3</a:t>
            </a:fld>
            <a:endParaRPr lang="de-CH" altLang="de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525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olienbildplatzhalter 1">
            <a:extLst>
              <a:ext uri="{FF2B5EF4-FFF2-40B4-BE49-F238E27FC236}">
                <a16:creationId xmlns:a16="http://schemas.microsoft.com/office/drawing/2014/main" id="{820FCCCC-1B4D-4AD4-A45D-3C5F1A17E1B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izenplatzhalter 2">
            <a:extLst>
              <a:ext uri="{FF2B5EF4-FFF2-40B4-BE49-F238E27FC236}">
                <a16:creationId xmlns:a16="http://schemas.microsoft.com/office/drawing/2014/main" id="{A7C1C156-C0F0-43E3-83AA-36E506DDC1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dirty="0" err="1"/>
              <a:t>Maybe</a:t>
            </a:r>
            <a:r>
              <a:rPr lang="de-DE" altLang="de-DE" dirty="0"/>
              <a:t> </a:t>
            </a:r>
            <a:r>
              <a:rPr lang="de-DE" altLang="de-DE" dirty="0" err="1"/>
              <a:t>mention</a:t>
            </a:r>
            <a:r>
              <a:rPr lang="de-DE" altLang="de-DE" dirty="0"/>
              <a:t> </a:t>
            </a:r>
            <a:r>
              <a:rPr lang="de-DE" altLang="de-DE" dirty="0" err="1"/>
              <a:t>that</a:t>
            </a:r>
            <a:r>
              <a:rPr lang="de-DE" altLang="de-DE" dirty="0"/>
              <a:t> </a:t>
            </a:r>
            <a:r>
              <a:rPr lang="de-DE" altLang="de-DE" dirty="0" err="1"/>
              <a:t>we</a:t>
            </a:r>
            <a:r>
              <a:rPr lang="de-DE" altLang="de-DE" dirty="0"/>
              <a:t> </a:t>
            </a:r>
            <a:r>
              <a:rPr lang="de-DE" altLang="de-DE" dirty="0" err="1"/>
              <a:t>were</a:t>
            </a:r>
            <a:r>
              <a:rPr lang="de-DE" altLang="de-DE" dirty="0"/>
              <a:t> </a:t>
            </a:r>
            <a:r>
              <a:rPr lang="de-DE" altLang="de-DE" dirty="0" err="1"/>
              <a:t>given</a:t>
            </a:r>
            <a:r>
              <a:rPr lang="de-DE" altLang="de-DE" dirty="0"/>
              <a:t> </a:t>
            </a:r>
            <a:r>
              <a:rPr lang="de-DE" altLang="de-DE" dirty="0" err="1"/>
              <a:t>some</a:t>
            </a:r>
            <a:r>
              <a:rPr lang="de-DE" altLang="de-DE" dirty="0"/>
              <a:t> </a:t>
            </a:r>
            <a:r>
              <a:rPr lang="de-DE" altLang="de-DE" dirty="0" err="1"/>
              <a:t>ressources</a:t>
            </a:r>
            <a:r>
              <a:rPr lang="de-DE" altLang="de-DE" dirty="0"/>
              <a:t> </a:t>
            </a:r>
            <a:r>
              <a:rPr lang="de-DE" altLang="de-DE" dirty="0" err="1"/>
              <a:t>and</a:t>
            </a:r>
            <a:r>
              <a:rPr lang="de-DE" altLang="de-DE" dirty="0"/>
              <a:t> </a:t>
            </a:r>
            <a:r>
              <a:rPr lang="de-DE" altLang="de-DE" dirty="0" err="1"/>
              <a:t>that</a:t>
            </a:r>
            <a:r>
              <a:rPr lang="de-DE" altLang="de-DE" dirty="0"/>
              <a:t> </a:t>
            </a:r>
            <a:r>
              <a:rPr lang="de-DE" altLang="de-DE" dirty="0" err="1"/>
              <a:t>the</a:t>
            </a:r>
            <a:r>
              <a:rPr lang="de-DE" altLang="de-DE" dirty="0"/>
              <a:t> </a:t>
            </a:r>
            <a:r>
              <a:rPr lang="de-DE" altLang="de-DE" dirty="0" err="1"/>
              <a:t>tutors</a:t>
            </a:r>
            <a:r>
              <a:rPr lang="de-DE" altLang="de-DE" dirty="0"/>
              <a:t> </a:t>
            </a:r>
            <a:r>
              <a:rPr lang="de-DE" altLang="de-DE" dirty="0" err="1"/>
              <a:t>helped</a:t>
            </a:r>
            <a:r>
              <a:rPr lang="de-DE" altLang="de-DE" dirty="0"/>
              <a:t> </a:t>
            </a:r>
            <a:r>
              <a:rPr lang="de-DE" altLang="de-DE" dirty="0" err="1"/>
              <a:t>us</a:t>
            </a:r>
            <a:r>
              <a:rPr lang="de-DE" altLang="de-DE" dirty="0"/>
              <a:t>.</a:t>
            </a:r>
          </a:p>
        </p:txBody>
      </p:sp>
      <p:sp>
        <p:nvSpPr>
          <p:cNvPr id="10244" name="Foliennummernplatzhalter 3">
            <a:extLst>
              <a:ext uri="{FF2B5EF4-FFF2-40B4-BE49-F238E27FC236}">
                <a16:creationId xmlns:a16="http://schemas.microsoft.com/office/drawing/2014/main" id="{C4365DBC-82DB-48DA-B7C7-CAD2B5F62E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8474558-738D-4E29-9282-1B70CD5CF54F}" type="slidenum">
              <a:rPr lang="de-CH" altLang="de-DE">
                <a:latin typeface="Calibri" panose="020F0502020204030204" pitchFamily="34" charset="0"/>
              </a:rPr>
              <a:pPr/>
              <a:t>4</a:t>
            </a:fld>
            <a:endParaRPr lang="de-CH" altLang="de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840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olienbildplatzhalter 1">
            <a:extLst>
              <a:ext uri="{FF2B5EF4-FFF2-40B4-BE49-F238E27FC236}">
                <a16:creationId xmlns:a16="http://schemas.microsoft.com/office/drawing/2014/main" id="{820FCCCC-1B4D-4AD4-A45D-3C5F1A17E1B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izenplatzhalter 2">
            <a:extLst>
              <a:ext uri="{FF2B5EF4-FFF2-40B4-BE49-F238E27FC236}">
                <a16:creationId xmlns:a16="http://schemas.microsoft.com/office/drawing/2014/main" id="{A7C1C156-C0F0-43E3-83AA-36E506DDC1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DE" altLang="de-DE" dirty="0"/>
          </a:p>
        </p:txBody>
      </p:sp>
      <p:sp>
        <p:nvSpPr>
          <p:cNvPr id="10244" name="Foliennummernplatzhalter 3">
            <a:extLst>
              <a:ext uri="{FF2B5EF4-FFF2-40B4-BE49-F238E27FC236}">
                <a16:creationId xmlns:a16="http://schemas.microsoft.com/office/drawing/2014/main" id="{C4365DBC-82DB-48DA-B7C7-CAD2B5F62E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8474558-738D-4E29-9282-1B70CD5CF54F}" type="slidenum">
              <a:rPr lang="de-CH" altLang="de-DE">
                <a:latin typeface="Calibri" panose="020F0502020204030204" pitchFamily="34" charset="0"/>
              </a:rPr>
              <a:pPr/>
              <a:t>5</a:t>
            </a:fld>
            <a:endParaRPr lang="de-CH" altLang="de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846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olienbildplatzhalter 1">
            <a:extLst>
              <a:ext uri="{FF2B5EF4-FFF2-40B4-BE49-F238E27FC236}">
                <a16:creationId xmlns:a16="http://schemas.microsoft.com/office/drawing/2014/main" id="{820FCCCC-1B4D-4AD4-A45D-3C5F1A17E1B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izenplatzhalter 2">
            <a:extLst>
              <a:ext uri="{FF2B5EF4-FFF2-40B4-BE49-F238E27FC236}">
                <a16:creationId xmlns:a16="http://schemas.microsoft.com/office/drawing/2014/main" id="{A7C1C156-C0F0-43E3-83AA-36E506DDC1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DE" altLang="de-DE" dirty="0"/>
          </a:p>
        </p:txBody>
      </p:sp>
      <p:sp>
        <p:nvSpPr>
          <p:cNvPr id="10244" name="Foliennummernplatzhalter 3">
            <a:extLst>
              <a:ext uri="{FF2B5EF4-FFF2-40B4-BE49-F238E27FC236}">
                <a16:creationId xmlns:a16="http://schemas.microsoft.com/office/drawing/2014/main" id="{C4365DBC-82DB-48DA-B7C7-CAD2B5F62E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8474558-738D-4E29-9282-1B70CD5CF54F}" type="slidenum">
              <a:rPr lang="de-CH" altLang="de-DE">
                <a:latin typeface="Calibri" panose="020F0502020204030204" pitchFamily="34" charset="0"/>
              </a:rPr>
              <a:pPr/>
              <a:t>6</a:t>
            </a:fld>
            <a:endParaRPr lang="de-CH" altLang="de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515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olienbildplatzhalter 1">
            <a:extLst>
              <a:ext uri="{FF2B5EF4-FFF2-40B4-BE49-F238E27FC236}">
                <a16:creationId xmlns:a16="http://schemas.microsoft.com/office/drawing/2014/main" id="{820FCCCC-1B4D-4AD4-A45D-3C5F1A17E1B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izenplatzhalter 2">
            <a:extLst>
              <a:ext uri="{FF2B5EF4-FFF2-40B4-BE49-F238E27FC236}">
                <a16:creationId xmlns:a16="http://schemas.microsoft.com/office/drawing/2014/main" id="{A7C1C156-C0F0-43E3-83AA-36E506DDC1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DE" altLang="de-DE" dirty="0"/>
          </a:p>
        </p:txBody>
      </p:sp>
      <p:sp>
        <p:nvSpPr>
          <p:cNvPr id="10244" name="Foliennummernplatzhalter 3">
            <a:extLst>
              <a:ext uri="{FF2B5EF4-FFF2-40B4-BE49-F238E27FC236}">
                <a16:creationId xmlns:a16="http://schemas.microsoft.com/office/drawing/2014/main" id="{C4365DBC-82DB-48DA-B7C7-CAD2B5F62E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8474558-738D-4E29-9282-1B70CD5CF54F}" type="slidenum">
              <a:rPr lang="de-CH" altLang="de-DE">
                <a:latin typeface="Calibri" panose="020F0502020204030204" pitchFamily="34" charset="0"/>
              </a:rPr>
              <a:pPr/>
              <a:t>7</a:t>
            </a:fld>
            <a:endParaRPr lang="de-CH" altLang="de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061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CH"/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D954694B-62B4-422C-95DA-DAC91DE17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80CE650-D31C-4456-BA22-13672570E87F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8838685B-3691-4F22-ABB8-EC01B735B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F9649709-7EA2-4D73-B8CD-E2EE383C5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9A9CFEA-13B2-4BB0-B7D4-1E7AC141633D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22F35E2-78ED-4204-9D78-009B0D1CAC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22" y="-18296"/>
            <a:ext cx="3209461" cy="114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564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0E84B3-6AE2-4AF8-94A6-D09F1CF2D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68E009-4A93-4DBE-BD7F-A426A7968540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1076CF-60B1-45C4-B26F-B0B8DDFB9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946D05-BB6B-4E7D-AEB0-E9AC7E0BD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DBC1A9-B3DC-404A-B9A5-AC3413C3A6CB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  <p:extLst>
      <p:ext uri="{BB962C8B-B14F-4D97-AF65-F5344CB8AC3E}">
        <p14:creationId xmlns:p14="http://schemas.microsoft.com/office/powerpoint/2010/main" val="72353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0E7357-696E-4B94-B1F2-F10AD0D16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9ABAF-E1B1-419B-B0C9-7396529982A1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ECD75DD-D1D3-4BF8-82B7-A0639E0C6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F70F490-A841-4781-92CB-ED491EAC0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B6675-5BA0-495C-A0BF-E253BCD2A75F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  <p:extLst>
      <p:ext uri="{BB962C8B-B14F-4D97-AF65-F5344CB8AC3E}">
        <p14:creationId xmlns:p14="http://schemas.microsoft.com/office/powerpoint/2010/main" val="1946853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158E3A-1A07-461F-820B-B1920AB7C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5D0CD-82BA-4347-AE6E-58FCD57236C7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C4A750-03E9-48AA-A085-E17CD1AD0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059BFCF-B1CA-4391-BE64-C078E755A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B26DC5-380F-45E7-95BD-2E3A391E759C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  <p:extLst>
      <p:ext uri="{BB962C8B-B14F-4D97-AF65-F5344CB8AC3E}">
        <p14:creationId xmlns:p14="http://schemas.microsoft.com/office/powerpoint/2010/main" val="1240471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71E181-2968-4DDC-9F5C-98CD0A6B7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D3EAEE-2EB3-4081-A7F7-0493C36BA514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959278-AD02-4BAE-ADEA-C775CB5C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7373FB-44A0-4122-9C1A-54457DE67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F666C-CE74-44C0-ABF6-22B8FCCE0771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  <p:extLst>
      <p:ext uri="{BB962C8B-B14F-4D97-AF65-F5344CB8AC3E}">
        <p14:creationId xmlns:p14="http://schemas.microsoft.com/office/powerpoint/2010/main" val="2228385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EE7603C4-A284-4EDF-A5CC-E20211A34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414F16-0013-47D8-99AB-DC534DF6F173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DAC5B27B-72FE-4065-A815-B6D9BD469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D2172D4A-2B59-4075-B929-89B2A95F3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91B6D3-8051-4B00-B56C-4411381BB9D5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  <p:extLst>
      <p:ext uri="{BB962C8B-B14F-4D97-AF65-F5344CB8AC3E}">
        <p14:creationId xmlns:p14="http://schemas.microsoft.com/office/powerpoint/2010/main" val="2445937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84F06569-F059-40CF-BB16-90E4B02B6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E72975-7D88-4AB8-B357-AE1C349A26C0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D15EEB80-18D1-48E9-BB8E-D11D1566A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EEA66B49-265A-490A-89EC-C01F4E4E3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CE4ABE-09A0-44F4-898C-B5406D68BB3D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  <p:extLst>
      <p:ext uri="{BB962C8B-B14F-4D97-AF65-F5344CB8AC3E}">
        <p14:creationId xmlns:p14="http://schemas.microsoft.com/office/powerpoint/2010/main" val="2615571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3">
            <a:extLst>
              <a:ext uri="{FF2B5EF4-FFF2-40B4-BE49-F238E27FC236}">
                <a16:creationId xmlns:a16="http://schemas.microsoft.com/office/drawing/2014/main" id="{E77CCBF7-E31B-4813-8621-00E5B87F2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C0ED2A-24D6-4368-B0BF-18D6EFD1FE92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183B8505-0B83-49F3-98A9-20D52ABF2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5" name="Foliennummernplatzhalter 5">
            <a:extLst>
              <a:ext uri="{FF2B5EF4-FFF2-40B4-BE49-F238E27FC236}">
                <a16:creationId xmlns:a16="http://schemas.microsoft.com/office/drawing/2014/main" id="{6CF489A4-03BB-488E-9A1C-32E75191C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DDFA08-89F4-4833-BF11-8E2BAB546A44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  <p:extLst>
      <p:ext uri="{BB962C8B-B14F-4D97-AF65-F5344CB8AC3E}">
        <p14:creationId xmlns:p14="http://schemas.microsoft.com/office/powerpoint/2010/main" val="1541105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3">
            <a:extLst>
              <a:ext uri="{FF2B5EF4-FFF2-40B4-BE49-F238E27FC236}">
                <a16:creationId xmlns:a16="http://schemas.microsoft.com/office/drawing/2014/main" id="{895CE47B-5A34-455D-B49F-AC647AB56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83699F-80E0-4684-A9CD-355FAD57D1ED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3" name="Fußzeilenplatzhalter 4">
            <a:extLst>
              <a:ext uri="{FF2B5EF4-FFF2-40B4-BE49-F238E27FC236}">
                <a16:creationId xmlns:a16="http://schemas.microsoft.com/office/drawing/2014/main" id="{9C651CFE-BF42-4DB9-905E-1F6426796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1E6D5A5D-9BE2-4350-B41A-A7A44E8ED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8684A8-9E86-44A6-A43D-F00BA60942C5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  <p:extLst>
      <p:ext uri="{BB962C8B-B14F-4D97-AF65-F5344CB8AC3E}">
        <p14:creationId xmlns:p14="http://schemas.microsoft.com/office/powerpoint/2010/main" val="3359974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41ECBA59-8511-49C7-AB19-6BDB25C59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DA2843-0E5D-4FD7-8A7B-3657B0BD114F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E7235AA5-3547-4858-A1F8-A0A1841BF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1D9AC329-5276-4821-8A3B-05F6452F4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5D3F88-93A1-415D-8843-FEB0AE5AEA0C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  <p:extLst>
      <p:ext uri="{BB962C8B-B14F-4D97-AF65-F5344CB8AC3E}">
        <p14:creationId xmlns:p14="http://schemas.microsoft.com/office/powerpoint/2010/main" val="1783389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CH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5F14DF79-19F1-499E-806A-63525990E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FFBEAD-959E-415D-AA4C-66BCE43E16E8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B8434477-B611-4847-821B-98AA33FC8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D913D567-A877-4A2A-8BF3-A5C948F88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4F2A4B-DC37-46B6-B50D-5A13278300A4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  <p:extLst>
      <p:ext uri="{BB962C8B-B14F-4D97-AF65-F5344CB8AC3E}">
        <p14:creationId xmlns:p14="http://schemas.microsoft.com/office/powerpoint/2010/main" val="3695887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>
            <a:extLst>
              <a:ext uri="{FF2B5EF4-FFF2-40B4-BE49-F238E27FC236}">
                <a16:creationId xmlns:a16="http://schemas.microsoft.com/office/drawing/2014/main" id="{579A689F-3070-44E4-9F57-021DDB8EA50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  <a:endParaRPr lang="de-CH" altLang="de-DE"/>
          </a:p>
        </p:txBody>
      </p:sp>
      <p:sp>
        <p:nvSpPr>
          <p:cNvPr id="1027" name="Textplatzhalter 2">
            <a:extLst>
              <a:ext uri="{FF2B5EF4-FFF2-40B4-BE49-F238E27FC236}">
                <a16:creationId xmlns:a16="http://schemas.microsoft.com/office/drawing/2014/main" id="{113AE799-B68B-43E2-A319-E80375E7847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  <a:endParaRPr lang="de-CH" alt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15A502C-131E-432B-B6BF-B826FB906B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F6255250-E53E-499C-B20F-83B8AC7AEC47}" type="datetime1">
              <a:rPr lang="de-DE" altLang="de-DE"/>
              <a:pPr>
                <a:defRPr/>
              </a:pPr>
              <a:t>12.11.21</a:t>
            </a:fld>
            <a:endParaRPr lang="de-CH" alt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845814-5C1F-4D88-A1DB-7D1C76691F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de-CH" alt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D88054-C372-43C4-8A2B-2B34AF23DC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806E1597-234C-475B-8351-DDE84E163706}" type="slidenum">
              <a:rPr lang="de-CH" altLang="de-DE"/>
              <a:pPr>
                <a:defRPr/>
              </a:pPr>
              <a:t>‹#›</a:t>
            </a:fld>
            <a:endParaRPr lang="de-CH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87" r:id="rId1"/>
    <p:sldLayoutId id="2147484477" r:id="rId2"/>
    <p:sldLayoutId id="2147484478" r:id="rId3"/>
    <p:sldLayoutId id="2147484479" r:id="rId4"/>
    <p:sldLayoutId id="2147484480" r:id="rId5"/>
    <p:sldLayoutId id="2147484481" r:id="rId6"/>
    <p:sldLayoutId id="2147484482" r:id="rId7"/>
    <p:sldLayoutId id="2147484483" r:id="rId8"/>
    <p:sldLayoutId id="2147484484" r:id="rId9"/>
    <p:sldLayoutId id="2147484485" r:id="rId10"/>
    <p:sldLayoutId id="2147484486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ommons.wikimedia.org/wiki/File:IBM_logo_in.jpg" TargetMode="Externa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5" Type="http://schemas.openxmlformats.org/officeDocument/2006/relationships/hyperlink" Target="http://commons.wikimedia.org/wiki/File:IBM_logo_in.jpg" TargetMode="Externa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hyperlink" Target="http://commons.wikimedia.org/wiki/File:IBM_logo_in.jpg" TargetMode="Externa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mmons.wikimedia.org/wiki/File:IBM_logo_in.jpg" TargetMode="External"/><Relationship Id="rId5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hyperlink" Target="http://commons.wikimedia.org/wiki/File:IBM_logo_in.jpg" TargetMode="Externa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hyperlink" Target="http://commons.wikimedia.org/wiki/File:IBM_logo_in.jpg" TargetMode="Externa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ommons.wikimedia.org/wiki/File:IBM_logo_in.jpg" TargetMode="Externa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BAB92434-7DD2-4257-B171-56B2594360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60944"/>
            <a:ext cx="5868144" cy="464400"/>
          </a:xfrm>
          <a:prstGeom prst="rect">
            <a:avLst/>
          </a:prstGeom>
          <a:solidFill>
            <a:srgbClr val="5DAD3E">
              <a:alpha val="35000"/>
            </a:srgbClr>
          </a:solidFill>
          <a:ln>
            <a:headEnd/>
            <a:tailE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90000" tIns="46800" rIns="90000" bIns="46800" anchor="ctr"/>
          <a:lstStyle>
            <a:lvl1pPr marL="719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ts val="2250"/>
              </a:spcBef>
              <a:buFont typeface="Tahoma" panose="020B0604030504040204" pitchFamily="34" charset="0"/>
              <a:buNone/>
              <a:defRPr/>
            </a:pPr>
            <a:endParaRPr lang="en-GB" altLang="de-DE">
              <a:solidFill>
                <a:schemeClr val="bg1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5E98E7B-4904-40B2-865C-52E74EB5E8AD}"/>
              </a:ext>
            </a:extLst>
          </p:cNvPr>
          <p:cNvSpPr txBox="1"/>
          <p:nvPr/>
        </p:nvSpPr>
        <p:spPr bwMode="auto">
          <a:xfrm>
            <a:off x="713858" y="1382053"/>
            <a:ext cx="6084168" cy="1226865"/>
          </a:xfrm>
          <a:prstGeom prst="rect">
            <a:avLst/>
          </a:prstGeom>
          <a:noFill/>
          <a:ln>
            <a:headEnd/>
            <a:tailEnd/>
          </a:ln>
          <a:effectLst>
            <a:outerShdw dist="23000" sx="1000" sy="1000" rotWithShape="0">
              <a:srgbClr val="000000"/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0" tIns="72000" rIns="108000" anchor="ctr">
            <a:spAutoFit/>
          </a:bodyPr>
          <a:lstStyle/>
          <a:p>
            <a:r>
              <a:rPr lang="en-GB" sz="2400" b="1" dirty="0">
                <a:solidFill>
                  <a:schemeClr val="tx1"/>
                </a:solidFill>
              </a:rPr>
              <a:t>Interactive Model of a Quantum Computer</a:t>
            </a:r>
          </a:p>
          <a:p>
            <a:r>
              <a:rPr lang="en-GB" altLang="en-US" sz="2400" b="1" dirty="0">
                <a:solidFill>
                  <a:schemeClr val="tx1"/>
                </a:solidFill>
              </a:rPr>
              <a:t>@ Fascinating Informatics by SJF, September 2021</a:t>
            </a:r>
            <a:endParaRPr lang="de-CH" altLang="en-US" sz="2400" b="1" dirty="0">
              <a:solidFill>
                <a:schemeClr val="tx1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10C205D-FD0D-4C1A-921A-F2A92161F3EA}"/>
              </a:ext>
            </a:extLst>
          </p:cNvPr>
          <p:cNvSpPr txBox="1"/>
          <p:nvPr/>
        </p:nvSpPr>
        <p:spPr>
          <a:xfrm>
            <a:off x="589730" y="2676073"/>
            <a:ext cx="13388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b="1" dirty="0">
                <a:latin typeface="Helvetica Neue Light"/>
              </a:rPr>
              <a:t>15.11.2021</a:t>
            </a:r>
            <a:endParaRPr lang="de-CH" sz="2000" dirty="0">
              <a:latin typeface="Helvetica Neue Ligh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9C10745-0B8F-4D5F-8418-57C23906B8B9}"/>
              </a:ext>
            </a:extLst>
          </p:cNvPr>
          <p:cNvSpPr txBox="1"/>
          <p:nvPr/>
        </p:nvSpPr>
        <p:spPr>
          <a:xfrm>
            <a:off x="730424" y="4181927"/>
            <a:ext cx="3930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b="1" dirty="0">
                <a:latin typeface="Helvetica Neue Light"/>
              </a:rPr>
              <a:t>Matias </a:t>
            </a:r>
            <a:r>
              <a:rPr lang="de-CH" b="1" dirty="0" err="1">
                <a:latin typeface="Helvetica Neue Light"/>
              </a:rPr>
              <a:t>Betschen</a:t>
            </a:r>
            <a:r>
              <a:rPr lang="de-CH" b="1" dirty="0">
                <a:latin typeface="Helvetica Neue Light"/>
              </a:rPr>
              <a:t> &amp; Tommaso Peduzzi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E3C0229-A7D7-4FC6-A9AC-63F6ECE99A1E}"/>
              </a:ext>
            </a:extLst>
          </p:cNvPr>
          <p:cNvSpPr txBox="1"/>
          <p:nvPr/>
        </p:nvSpPr>
        <p:spPr>
          <a:xfrm>
            <a:off x="730424" y="4786148"/>
            <a:ext cx="4011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>
                <a:latin typeface="Helvetica Neue Light"/>
              </a:rPr>
              <a:t>Supervised</a:t>
            </a:r>
            <a:r>
              <a:rPr lang="de-CH" dirty="0">
                <a:latin typeface="Helvetica Neue Light"/>
              </a:rPr>
              <a:t> </a:t>
            </a:r>
            <a:r>
              <a:rPr lang="de-CH" dirty="0" err="1">
                <a:latin typeface="Helvetica Neue Light"/>
              </a:rPr>
              <a:t>by</a:t>
            </a:r>
            <a:r>
              <a:rPr lang="de-CH" dirty="0">
                <a:latin typeface="Helvetica Neue Light"/>
              </a:rPr>
              <a:t>: </a:t>
            </a:r>
          </a:p>
          <a:p>
            <a:r>
              <a:rPr lang="de-CH" dirty="0">
                <a:latin typeface="Helvetica Neue Light"/>
              </a:rPr>
              <a:t>Valentin </a:t>
            </a:r>
            <a:r>
              <a:rPr lang="de-CH" dirty="0" err="1">
                <a:latin typeface="Helvetica Neue Light"/>
              </a:rPr>
              <a:t>Bamert</a:t>
            </a:r>
            <a:r>
              <a:rPr lang="de-CH" dirty="0">
                <a:latin typeface="Helvetica Neue Light"/>
              </a:rPr>
              <a:t> </a:t>
            </a:r>
            <a:r>
              <a:rPr lang="de-CH" dirty="0" err="1">
                <a:latin typeface="Helvetica Neue Light"/>
              </a:rPr>
              <a:t>and</a:t>
            </a:r>
            <a:r>
              <a:rPr lang="de-CH" dirty="0">
                <a:latin typeface="Helvetica Neue Light"/>
              </a:rPr>
              <a:t> Henrique </a:t>
            </a:r>
            <a:r>
              <a:rPr lang="de-CH" dirty="0" err="1">
                <a:latin typeface="Helvetica Neue Light"/>
              </a:rPr>
              <a:t>Säuberli</a:t>
            </a:r>
            <a:endParaRPr lang="de-CH" dirty="0">
              <a:latin typeface="Helvetica Neue Light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75D1F77-8CE6-48A3-91FF-71BEBFD1A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5949280"/>
            <a:ext cx="2304256" cy="820654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EB4F48A3-B3A3-5A4C-95DE-9084B30EAE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0" y="0"/>
            <a:ext cx="1928558" cy="136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68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BAB92434-7DD2-4257-B171-56B2594360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60944"/>
            <a:ext cx="5868144" cy="464400"/>
          </a:xfrm>
          <a:prstGeom prst="rect">
            <a:avLst/>
          </a:prstGeom>
          <a:solidFill>
            <a:srgbClr val="5DAD3E">
              <a:alpha val="35000"/>
            </a:srgbClr>
          </a:solidFill>
          <a:ln>
            <a:headEnd/>
            <a:tailE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90000" tIns="46800" rIns="90000" bIns="46800" anchor="ctr"/>
          <a:lstStyle>
            <a:lvl1pPr marL="719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ts val="2250"/>
              </a:spcBef>
              <a:buFont typeface="Tahoma" panose="020B0604030504040204" pitchFamily="34" charset="0"/>
              <a:buNone/>
              <a:defRPr/>
            </a:pPr>
            <a:endParaRPr lang="en-GB" altLang="de-DE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BCAE479-1692-4AF4-AE58-1F8278661422}"/>
              </a:ext>
            </a:extLst>
          </p:cNvPr>
          <p:cNvSpPr txBox="1"/>
          <p:nvPr/>
        </p:nvSpPr>
        <p:spPr bwMode="auto">
          <a:xfrm>
            <a:off x="730424" y="1140599"/>
            <a:ext cx="6084168" cy="488201"/>
          </a:xfrm>
          <a:prstGeom prst="rect">
            <a:avLst/>
          </a:prstGeom>
          <a:noFill/>
          <a:ln>
            <a:headEnd/>
            <a:tailEnd/>
          </a:ln>
          <a:effectLst>
            <a:outerShdw dist="23000" sx="1000" sy="1000" rotWithShape="0">
              <a:srgbClr val="000000"/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0" tIns="72000" rIns="108000" anchor="ctr">
            <a:spAutoFit/>
          </a:bodyPr>
          <a:lstStyle/>
          <a:p>
            <a:pPr marL="381000" indent="-381000">
              <a:buClr>
                <a:srgbClr val="FFFFFF"/>
              </a:buClr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400" b="1" dirty="0" err="1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Our</a:t>
            </a:r>
            <a:r>
              <a:rPr lang="de-DE" sz="2400" b="1" dirty="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Experience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641E9F7-5E03-4E47-9672-1379FE2F97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5949280"/>
            <a:ext cx="2304256" cy="820654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04E8654E-9222-3747-829A-924C394FFF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0" y="0"/>
            <a:ext cx="1749347" cy="1239991"/>
          </a:xfrm>
          <a:prstGeom prst="rect">
            <a:avLst/>
          </a:prstGeom>
        </p:spPr>
      </p:pic>
      <p:sp>
        <p:nvSpPr>
          <p:cNvPr id="11" name="Textfeld 7">
            <a:extLst>
              <a:ext uri="{FF2B5EF4-FFF2-40B4-BE49-F238E27FC236}">
                <a16:creationId xmlns:a16="http://schemas.microsoft.com/office/drawing/2014/main" id="{7EECC8E5-F263-8343-8C9F-91D8C7D8A18A}"/>
              </a:ext>
            </a:extLst>
          </p:cNvPr>
          <p:cNvSpPr txBox="1"/>
          <p:nvPr/>
        </p:nvSpPr>
        <p:spPr bwMode="auto">
          <a:xfrm>
            <a:off x="611560" y="1601057"/>
            <a:ext cx="5256584" cy="3290635"/>
          </a:xfrm>
          <a:prstGeom prst="rect">
            <a:avLst/>
          </a:prstGeom>
          <a:noFill/>
          <a:ln>
            <a:headEnd/>
            <a:tailEnd/>
          </a:ln>
          <a:effectLst>
            <a:outerShdw dist="23000" sx="1000" sy="1000" rotWithShape="0">
              <a:srgbClr val="000000"/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lIns="0" tIns="72000" rIns="108000" anchor="ctr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Task was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given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, but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we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were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free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to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elaborate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on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it</a:t>
            </a:r>
            <a:endParaRPr lang="de-DE" sz="2000" dirty="0">
              <a:solidFill>
                <a:schemeClr val="tx1"/>
              </a:solidFill>
              <a:latin typeface="Helvetica Neue Light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Got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a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small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intro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into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QC at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the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beginning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of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the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week</a:t>
            </a:r>
            <a:endParaRPr lang="de-DE" sz="2000" dirty="0">
              <a:solidFill>
                <a:schemeClr val="tx1"/>
              </a:solidFill>
              <a:latin typeface="Helvetica Neue Light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Normally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in Altstetten, at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the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end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of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the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week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went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to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the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lab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All in all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really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enjoyable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experience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6107A5-36FE-BD48-ABB0-400F48D507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8144" y="2206950"/>
            <a:ext cx="2771800" cy="207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92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BAB92434-7DD2-4257-B171-56B2594360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60944"/>
            <a:ext cx="5868144" cy="464400"/>
          </a:xfrm>
          <a:prstGeom prst="rect">
            <a:avLst/>
          </a:prstGeom>
          <a:solidFill>
            <a:srgbClr val="5DAD3E">
              <a:alpha val="35000"/>
            </a:srgbClr>
          </a:solidFill>
          <a:ln>
            <a:headEnd/>
            <a:tailE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90000" tIns="46800" rIns="90000" bIns="46800" anchor="ctr"/>
          <a:lstStyle>
            <a:lvl1pPr marL="719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ts val="2250"/>
              </a:spcBef>
              <a:buFont typeface="Tahoma" panose="020B0604030504040204" pitchFamily="34" charset="0"/>
              <a:buNone/>
              <a:defRPr/>
            </a:pPr>
            <a:endParaRPr lang="en-GB" altLang="de-DE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BCAE479-1692-4AF4-AE58-1F8278661422}"/>
              </a:ext>
            </a:extLst>
          </p:cNvPr>
          <p:cNvSpPr txBox="1"/>
          <p:nvPr/>
        </p:nvSpPr>
        <p:spPr bwMode="auto">
          <a:xfrm>
            <a:off x="730424" y="1140599"/>
            <a:ext cx="6084168" cy="488201"/>
          </a:xfrm>
          <a:prstGeom prst="rect">
            <a:avLst/>
          </a:prstGeom>
          <a:noFill/>
          <a:ln>
            <a:headEnd/>
            <a:tailEnd/>
          </a:ln>
          <a:effectLst>
            <a:outerShdw dist="23000" sx="1000" sy="1000" rotWithShape="0">
              <a:srgbClr val="000000"/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0" tIns="72000" rIns="108000" anchor="ctr">
            <a:spAutoFit/>
          </a:bodyPr>
          <a:lstStyle/>
          <a:p>
            <a:pPr marL="381000" indent="-381000">
              <a:buClr>
                <a:srgbClr val="FFFFFF"/>
              </a:buClr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400" b="1" dirty="0" err="1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Our</a:t>
            </a:r>
            <a:r>
              <a:rPr lang="de-DE" sz="2400" b="1" dirty="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de-DE" sz="2400" b="1" dirty="0" err="1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task</a:t>
            </a:r>
            <a:endParaRPr lang="de-DE" sz="2400" b="1" dirty="0">
              <a:solidFill>
                <a:schemeClr val="tx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641E9F7-5E03-4E47-9672-1379FE2F97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5949280"/>
            <a:ext cx="2304256" cy="820654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04E8654E-9222-3747-829A-924C394FFF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0" y="0"/>
            <a:ext cx="1749347" cy="1239991"/>
          </a:xfrm>
          <a:prstGeom prst="rect">
            <a:avLst/>
          </a:prstGeom>
        </p:spPr>
      </p:pic>
      <p:sp>
        <p:nvSpPr>
          <p:cNvPr id="12" name="Textfeld 7">
            <a:extLst>
              <a:ext uri="{FF2B5EF4-FFF2-40B4-BE49-F238E27FC236}">
                <a16:creationId xmlns:a16="http://schemas.microsoft.com/office/drawing/2014/main" id="{4F8B44DC-BA3F-564A-9BD6-59357710655F}"/>
              </a:ext>
            </a:extLst>
          </p:cNvPr>
          <p:cNvSpPr txBox="1"/>
          <p:nvPr/>
        </p:nvSpPr>
        <p:spPr bwMode="auto">
          <a:xfrm>
            <a:off x="428774" y="2397730"/>
            <a:ext cx="4176464" cy="1657752"/>
          </a:xfrm>
          <a:prstGeom prst="rect">
            <a:avLst/>
          </a:prstGeom>
          <a:noFill/>
          <a:ln>
            <a:headEnd/>
            <a:tailEnd/>
          </a:ln>
          <a:effectLst>
            <a:outerShdw dist="23000" sx="1000" sy="1000" rotWithShape="0">
              <a:srgbClr val="000000"/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lIns="0" tIns="72000" rIns="108000" anchor="ctr">
            <a:spAutoFit/>
          </a:bodyPr>
          <a:lstStyle/>
          <a:p>
            <a:pPr marL="381000" indent="-381000" algn="ctr">
              <a:buClr>
                <a:srgbClr val="FFFFFF"/>
              </a:buClr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000" dirty="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To create a Virtual-Reality-Experience for people to be able to interact with a quantum computer and learn what each part does without any prior knowledge.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7AE72A-1528-BE4D-846C-4B8A7196ED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3742" y="692696"/>
            <a:ext cx="3132980" cy="42625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8ADC1F-780B-1745-89C8-41BDDD5499C2}"/>
              </a:ext>
            </a:extLst>
          </p:cNvPr>
          <p:cNvSpPr txBox="1"/>
          <p:nvPr/>
        </p:nvSpPr>
        <p:spPr bwMode="auto">
          <a:xfrm>
            <a:off x="5156150" y="5034371"/>
            <a:ext cx="3016250" cy="461665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rtlCol="0" anchor="ctr">
            <a:spAutoFit/>
          </a:bodyPr>
          <a:lstStyle/>
          <a:p>
            <a:pPr marL="381000" indent="-381000" algn="ctr">
              <a:buClr>
                <a:srgbClr val="FFFFFF"/>
              </a:buClr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CH" sz="1200" dirty="0">
                <a:solidFill>
                  <a:schemeClr val="tx1"/>
                </a:solidFill>
                <a:latin typeface="Helvetica Neue Light" charset="0"/>
                <a:ea typeface="Helvetica Neue Light" charset="0"/>
              </a:rPr>
              <a:t>Parts of the “fridge” of a quantum computer Image courtesy of IBM</a:t>
            </a:r>
          </a:p>
        </p:txBody>
      </p:sp>
    </p:spTree>
    <p:extLst>
      <p:ext uri="{BB962C8B-B14F-4D97-AF65-F5344CB8AC3E}">
        <p14:creationId xmlns:p14="http://schemas.microsoft.com/office/powerpoint/2010/main" val="175614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BAB92434-7DD2-4257-B171-56B2594360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60944"/>
            <a:ext cx="5868144" cy="464400"/>
          </a:xfrm>
          <a:prstGeom prst="rect">
            <a:avLst/>
          </a:prstGeom>
          <a:solidFill>
            <a:srgbClr val="5DAD3E">
              <a:alpha val="35000"/>
            </a:srgbClr>
          </a:solidFill>
          <a:ln>
            <a:headEnd/>
            <a:tailE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90000" tIns="46800" rIns="90000" bIns="46800" anchor="ctr"/>
          <a:lstStyle>
            <a:lvl1pPr marL="719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ts val="2250"/>
              </a:spcBef>
              <a:buFont typeface="Tahoma" panose="020B0604030504040204" pitchFamily="34" charset="0"/>
              <a:buNone/>
              <a:defRPr/>
            </a:pPr>
            <a:endParaRPr lang="en-GB" altLang="de-DE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05102B5-2518-4760-B080-22D67FBC72E4}"/>
              </a:ext>
            </a:extLst>
          </p:cNvPr>
          <p:cNvSpPr txBox="1"/>
          <p:nvPr/>
        </p:nvSpPr>
        <p:spPr bwMode="auto">
          <a:xfrm>
            <a:off x="730424" y="1140599"/>
            <a:ext cx="6084168" cy="488201"/>
          </a:xfrm>
          <a:prstGeom prst="rect">
            <a:avLst/>
          </a:prstGeom>
          <a:noFill/>
          <a:ln>
            <a:headEnd/>
            <a:tailEnd/>
          </a:ln>
          <a:effectLst>
            <a:outerShdw dist="23000" sx="1000" sy="1000" rotWithShape="0">
              <a:srgbClr val="000000"/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0" tIns="72000" rIns="108000" anchor="ctr">
            <a:spAutoFit/>
          </a:bodyPr>
          <a:lstStyle/>
          <a:p>
            <a:pPr marL="381000" indent="-381000">
              <a:buClr>
                <a:srgbClr val="FFFFFF"/>
              </a:buClr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400" b="1" dirty="0" err="1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Our</a:t>
            </a:r>
            <a:r>
              <a:rPr lang="de-DE" sz="2400" b="1" dirty="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de-DE" sz="2400" b="1" dirty="0" err="1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workflow</a:t>
            </a:r>
            <a:endParaRPr lang="de-DE" sz="2400" b="1" dirty="0">
              <a:solidFill>
                <a:schemeClr val="tx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70E860E-DFA2-46D1-864E-91A73C3CB2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5949280"/>
            <a:ext cx="2304256" cy="8206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EFA3F1-E3A2-3345-BC71-1E1E84E601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202" y="735146"/>
            <a:ext cx="4584173" cy="2915322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06304987-898C-E54B-83AC-CBD8F880CB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-2950" y="0"/>
            <a:ext cx="1749347" cy="12399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E42DD9-9BCC-C449-9F0E-02DF60C70B2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520" b="5038"/>
          <a:stretch/>
        </p:blipFill>
        <p:spPr>
          <a:xfrm>
            <a:off x="4793829" y="3530312"/>
            <a:ext cx="4234920" cy="2174256"/>
          </a:xfrm>
          <a:prstGeom prst="rect">
            <a:avLst/>
          </a:prstGeom>
        </p:spPr>
      </p:pic>
      <p:sp>
        <p:nvSpPr>
          <p:cNvPr id="16" name="Textfeld 7">
            <a:extLst>
              <a:ext uri="{FF2B5EF4-FFF2-40B4-BE49-F238E27FC236}">
                <a16:creationId xmlns:a16="http://schemas.microsoft.com/office/drawing/2014/main" id="{05D9DDAE-F7CC-C84D-8E5C-D572EED63682}"/>
              </a:ext>
            </a:extLst>
          </p:cNvPr>
          <p:cNvSpPr txBox="1"/>
          <p:nvPr/>
        </p:nvSpPr>
        <p:spPr bwMode="auto">
          <a:xfrm>
            <a:off x="611560" y="1955832"/>
            <a:ext cx="2843723" cy="2581082"/>
          </a:xfrm>
          <a:prstGeom prst="rect">
            <a:avLst/>
          </a:prstGeom>
          <a:noFill/>
          <a:ln>
            <a:headEnd/>
            <a:tailEnd/>
          </a:ln>
          <a:effectLst>
            <a:outerShdw dist="23000" sx="1000" sy="1000" rotWithShape="0">
              <a:srgbClr val="000000"/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lIns="0" tIns="72000" rIns="108000" anchor="ctr">
            <a:spAutoFit/>
          </a:bodyPr>
          <a:lstStyle/>
          <a:p>
            <a:pPr marL="223838" indent="-223838"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Tools:</a:t>
            </a:r>
          </a:p>
          <a:p>
            <a:pPr marL="681038" lvl="1" indent="-223838"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Unity</a:t>
            </a:r>
            <a:endParaRPr lang="de-DE" sz="2000" dirty="0">
              <a:solidFill>
                <a:schemeClr val="tx1"/>
              </a:solidFill>
              <a:latin typeface="Helvetica Neue Light"/>
              <a:cs typeface="Arial" panose="020B0604020202020204" pitchFamily="34" charset="0"/>
            </a:endParaRPr>
          </a:p>
          <a:p>
            <a:pPr marL="681038" lvl="1" indent="-223838"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Blender</a:t>
            </a:r>
          </a:p>
          <a:p>
            <a:pPr marL="681038" lvl="1" indent="-223838"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HTC Vive</a:t>
            </a:r>
          </a:p>
          <a:p>
            <a:pPr marL="223838" indent="-223838"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Went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to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the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lab at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the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end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of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the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week</a:t>
            </a:r>
            <a:endParaRPr lang="de-DE" sz="2000" dirty="0">
              <a:solidFill>
                <a:schemeClr val="tx1"/>
              </a:solidFill>
              <a:latin typeface="Helvetica Neue Light"/>
              <a:cs typeface="Arial" panose="020B0604020202020204" pitchFamily="34" charset="0"/>
            </a:endParaRPr>
          </a:p>
          <a:p>
            <a:pPr marL="223838" indent="-223838"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Weren‘t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able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to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finish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completely</a:t>
            </a:r>
            <a:endParaRPr lang="de-DE" sz="2000" dirty="0">
              <a:solidFill>
                <a:schemeClr val="tx1"/>
              </a:solidFill>
              <a:latin typeface="Helvetica Neue Ligh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9743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BAB92434-7DD2-4257-B171-56B2594360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60944"/>
            <a:ext cx="5868144" cy="464400"/>
          </a:xfrm>
          <a:prstGeom prst="rect">
            <a:avLst/>
          </a:prstGeom>
          <a:solidFill>
            <a:srgbClr val="5DAD3E">
              <a:alpha val="35000"/>
            </a:srgbClr>
          </a:solidFill>
          <a:ln>
            <a:headEnd/>
            <a:tailE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90000" tIns="46800" rIns="90000" bIns="46800" anchor="ctr"/>
          <a:lstStyle>
            <a:lvl1pPr marL="719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ts val="2250"/>
              </a:spcBef>
              <a:buFont typeface="Tahoma" panose="020B0604030504040204" pitchFamily="34" charset="0"/>
              <a:buNone/>
              <a:defRPr/>
            </a:pPr>
            <a:endParaRPr lang="en-GB" altLang="de-DE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05102B5-2518-4760-B080-22D67FBC72E4}"/>
              </a:ext>
            </a:extLst>
          </p:cNvPr>
          <p:cNvSpPr txBox="1"/>
          <p:nvPr/>
        </p:nvSpPr>
        <p:spPr bwMode="auto">
          <a:xfrm>
            <a:off x="730424" y="1140599"/>
            <a:ext cx="6084168" cy="488201"/>
          </a:xfrm>
          <a:prstGeom prst="rect">
            <a:avLst/>
          </a:prstGeom>
          <a:noFill/>
          <a:ln>
            <a:headEnd/>
            <a:tailEnd/>
          </a:ln>
          <a:effectLst>
            <a:outerShdw dist="23000" sx="1000" sy="1000" rotWithShape="0">
              <a:srgbClr val="000000"/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0" tIns="72000" rIns="108000" anchor="ctr">
            <a:spAutoFit/>
          </a:bodyPr>
          <a:lstStyle/>
          <a:p>
            <a:pPr marL="381000" indent="-381000">
              <a:buClr>
                <a:srgbClr val="FFFFFF"/>
              </a:buClr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400" b="1" dirty="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Further Development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70E860E-DFA2-46D1-864E-91A73C3CB2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5949280"/>
            <a:ext cx="2304256" cy="820654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06304987-898C-E54B-83AC-CBD8F880CB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-2950" y="0"/>
            <a:ext cx="1749347" cy="1239991"/>
          </a:xfrm>
          <a:prstGeom prst="rect">
            <a:avLst/>
          </a:prstGeom>
        </p:spPr>
      </p:pic>
      <p:sp>
        <p:nvSpPr>
          <p:cNvPr id="16" name="Textfeld 7">
            <a:extLst>
              <a:ext uri="{FF2B5EF4-FFF2-40B4-BE49-F238E27FC236}">
                <a16:creationId xmlns:a16="http://schemas.microsoft.com/office/drawing/2014/main" id="{05D9DDAE-F7CC-C84D-8E5C-D572EED63682}"/>
              </a:ext>
            </a:extLst>
          </p:cNvPr>
          <p:cNvSpPr txBox="1"/>
          <p:nvPr/>
        </p:nvSpPr>
        <p:spPr bwMode="auto">
          <a:xfrm>
            <a:off x="730424" y="2127921"/>
            <a:ext cx="4283882" cy="1657752"/>
          </a:xfrm>
          <a:prstGeom prst="rect">
            <a:avLst/>
          </a:prstGeom>
          <a:noFill/>
          <a:ln>
            <a:headEnd/>
            <a:tailEnd/>
          </a:ln>
          <a:effectLst>
            <a:outerShdw dist="23000" sx="1000" sy="1000" rotWithShape="0">
              <a:srgbClr val="000000"/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lIns="0" tIns="72000" rIns="108000" anchor="ctr">
            <a:spAutoFit/>
          </a:bodyPr>
          <a:lstStyle/>
          <a:p>
            <a:pPr marL="285750" indent="-223838"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Bought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our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own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VR-Headsets</a:t>
            </a:r>
          </a:p>
          <a:p>
            <a:pPr marL="285750" indent="-223838"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Added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movement</a:t>
            </a:r>
            <a:endParaRPr lang="de-DE" sz="2000" dirty="0">
              <a:solidFill>
                <a:schemeClr val="tx1"/>
              </a:solidFill>
              <a:latin typeface="Helvetica Neue Light"/>
              <a:cs typeface="Arial" panose="020B0604020202020204" pitchFamily="34" charset="0"/>
            </a:endParaRPr>
          </a:p>
          <a:p>
            <a:pPr marL="285750" indent="-223838"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New Model</a:t>
            </a:r>
          </a:p>
          <a:p>
            <a:pPr marL="285750" indent="-223838"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Better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lighting</a:t>
            </a:r>
            <a:endParaRPr lang="de-DE" sz="2000" dirty="0">
              <a:solidFill>
                <a:schemeClr val="tx1"/>
              </a:solidFill>
              <a:latin typeface="Helvetica Neue Light"/>
              <a:cs typeface="Arial" panose="020B0604020202020204" pitchFamily="34" charset="0"/>
            </a:endParaRPr>
          </a:p>
          <a:p>
            <a:pPr marL="285750" indent="-223838"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Better</a:t>
            </a:r>
            <a:r>
              <a:rPr lang="de-DE" sz="2000" dirty="0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Helvetica Neue Light"/>
                <a:cs typeface="Arial" panose="020B0604020202020204" pitchFamily="34" charset="0"/>
              </a:rPr>
              <a:t>information</a:t>
            </a:r>
            <a:endParaRPr lang="de-DE" sz="2000" dirty="0">
              <a:solidFill>
                <a:schemeClr val="tx1"/>
              </a:solidFill>
              <a:latin typeface="Helvetica Neue Light"/>
              <a:cs typeface="Arial" panose="020B0604020202020204" pitchFamily="34" charset="0"/>
            </a:endParaRPr>
          </a:p>
        </p:txBody>
      </p:sp>
      <p:pic>
        <p:nvPicPr>
          <p:cNvPr id="13" name="Picture 12" descr="A picture containing indoor&#10;&#10;Description automatically generated">
            <a:extLst>
              <a:ext uri="{FF2B5EF4-FFF2-40B4-BE49-F238E27FC236}">
                <a16:creationId xmlns:a16="http://schemas.microsoft.com/office/drawing/2014/main" id="{A7194EF2-7587-3D4C-92D8-44642738A8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420" y="995889"/>
            <a:ext cx="3096344" cy="412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829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BAB92434-7DD2-4257-B171-56B2594360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60944"/>
            <a:ext cx="5868144" cy="464400"/>
          </a:xfrm>
          <a:prstGeom prst="rect">
            <a:avLst/>
          </a:prstGeom>
          <a:solidFill>
            <a:srgbClr val="5DAD3E">
              <a:alpha val="35000"/>
            </a:srgbClr>
          </a:solidFill>
          <a:ln>
            <a:headEnd/>
            <a:tailE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90000" tIns="46800" rIns="90000" bIns="46800" anchor="ctr"/>
          <a:lstStyle>
            <a:lvl1pPr marL="719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ts val="2250"/>
              </a:spcBef>
              <a:buFont typeface="Tahoma" panose="020B0604030504040204" pitchFamily="34" charset="0"/>
              <a:buNone/>
              <a:defRPr/>
            </a:pPr>
            <a:endParaRPr lang="en-GB" altLang="de-DE">
              <a:solidFill>
                <a:schemeClr val="bg1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5E98E7B-4904-40B2-865C-52E74EB5E8AD}"/>
              </a:ext>
            </a:extLst>
          </p:cNvPr>
          <p:cNvSpPr txBox="1"/>
          <p:nvPr/>
        </p:nvSpPr>
        <p:spPr bwMode="auto">
          <a:xfrm>
            <a:off x="730424" y="1140599"/>
            <a:ext cx="6084168" cy="488201"/>
          </a:xfrm>
          <a:prstGeom prst="rect">
            <a:avLst/>
          </a:prstGeom>
          <a:noFill/>
          <a:ln>
            <a:headEnd/>
            <a:tailEnd/>
          </a:ln>
          <a:effectLst>
            <a:outerShdw dist="23000" sx="1000" sy="1000" rotWithShape="0">
              <a:srgbClr val="000000"/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0" tIns="72000" rIns="108000" anchor="ctr">
            <a:spAutoFit/>
          </a:bodyPr>
          <a:lstStyle/>
          <a:p>
            <a:pPr marL="381000" indent="-381000">
              <a:buClr>
                <a:srgbClr val="FFFFFF"/>
              </a:buClr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400" b="1" dirty="0" err="1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Conclusion</a:t>
            </a:r>
            <a:r>
              <a:rPr lang="de-DE" sz="2400" b="1" dirty="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de-DE" sz="2200" b="1" dirty="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&amp; Demo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2721624-501B-4F3E-AD0A-BAE6E6F2DD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5949280"/>
            <a:ext cx="2304256" cy="82065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6F0281D-5400-794B-BCF5-8E9905722491}"/>
              </a:ext>
            </a:extLst>
          </p:cNvPr>
          <p:cNvSpPr/>
          <p:nvPr/>
        </p:nvSpPr>
        <p:spPr>
          <a:xfrm>
            <a:off x="730424" y="2060848"/>
            <a:ext cx="5267575" cy="1879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H" sz="2000" dirty="0">
                <a:latin typeface="Helvetica Neue Light"/>
              </a:rPr>
              <a:t>Gives Clients an important insight into quantum computers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H" sz="2000" dirty="0">
                <a:latin typeface="Helvetica Neue Light"/>
              </a:rPr>
              <a:t>Easy to use and intuitive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H" sz="2000" dirty="0">
              <a:latin typeface="Helvetica Neue Light"/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B7BCD64E-40D0-5F43-AADF-012C32E495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0" y="3766"/>
            <a:ext cx="1749347" cy="1239991"/>
          </a:xfrm>
          <a:prstGeom prst="rect">
            <a:avLst/>
          </a:prstGeom>
        </p:spPr>
      </p:pic>
      <p:pic>
        <p:nvPicPr>
          <p:cNvPr id="3" name="Picture 2" descr="A picture containing text, indoor, floor, person&#10;&#10;Description automatically generated">
            <a:extLst>
              <a:ext uri="{FF2B5EF4-FFF2-40B4-BE49-F238E27FC236}">
                <a16:creationId xmlns:a16="http://schemas.microsoft.com/office/drawing/2014/main" id="{9A306C79-EBF2-2C4A-BCBB-66AB6DB11B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528" y="2614695"/>
            <a:ext cx="4175448" cy="234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759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BAB92434-7DD2-4257-B171-56B2594360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60944"/>
            <a:ext cx="5868144" cy="464400"/>
          </a:xfrm>
          <a:prstGeom prst="rect">
            <a:avLst/>
          </a:prstGeom>
          <a:solidFill>
            <a:srgbClr val="5DAD3E">
              <a:alpha val="35000"/>
            </a:srgbClr>
          </a:solidFill>
          <a:ln>
            <a:headEnd/>
            <a:tailE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90000" tIns="46800" rIns="90000" bIns="46800" anchor="ctr"/>
          <a:lstStyle>
            <a:lvl1pPr marL="719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ts val="2250"/>
              </a:spcBef>
              <a:buFont typeface="Tahoma" panose="020B0604030504040204" pitchFamily="34" charset="0"/>
              <a:buNone/>
              <a:defRPr/>
            </a:pPr>
            <a:endParaRPr lang="en-GB" altLang="de-DE">
              <a:solidFill>
                <a:schemeClr val="bg1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5E98E7B-4904-40B2-865C-52E74EB5E8AD}"/>
              </a:ext>
            </a:extLst>
          </p:cNvPr>
          <p:cNvSpPr txBox="1"/>
          <p:nvPr/>
        </p:nvSpPr>
        <p:spPr bwMode="auto">
          <a:xfrm>
            <a:off x="730424" y="1140599"/>
            <a:ext cx="6084168" cy="488201"/>
          </a:xfrm>
          <a:prstGeom prst="rect">
            <a:avLst/>
          </a:prstGeom>
          <a:noFill/>
          <a:ln>
            <a:headEnd/>
            <a:tailEnd/>
          </a:ln>
          <a:effectLst>
            <a:outerShdw dist="23000" sx="1000" sy="1000" rotWithShape="0">
              <a:srgbClr val="000000"/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lIns="0" tIns="72000" rIns="108000" anchor="ctr">
            <a:spAutoFit/>
          </a:bodyPr>
          <a:lstStyle/>
          <a:p>
            <a:pPr marL="381000" indent="-381000">
              <a:buClr>
                <a:srgbClr val="FFFFFF"/>
              </a:buClr>
              <a:tabLst>
                <a:tab pos="381000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de-DE" sz="2400" b="1" dirty="0" err="1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Acknowledgements</a:t>
            </a:r>
            <a:endParaRPr lang="de-DE" sz="2400" b="1" dirty="0">
              <a:solidFill>
                <a:schemeClr val="tx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5CB865E-6301-4B1B-97AF-F998F3F9BF02}"/>
              </a:ext>
            </a:extLst>
          </p:cNvPr>
          <p:cNvSpPr txBox="1"/>
          <p:nvPr/>
        </p:nvSpPr>
        <p:spPr>
          <a:xfrm>
            <a:off x="730425" y="1988840"/>
            <a:ext cx="74419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dirty="0" err="1">
                <a:latin typeface="Helvetica Neue Light"/>
              </a:rPr>
              <a:t>Thanks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to</a:t>
            </a:r>
            <a:r>
              <a:rPr lang="de-CH" sz="2000" dirty="0">
                <a:latin typeface="Helvetica Neue Light"/>
              </a:rPr>
              <a:t> Schweizer Jugend Forscht </a:t>
            </a:r>
            <a:r>
              <a:rPr lang="de-CH" sz="2000" dirty="0" err="1">
                <a:latin typeface="Helvetica Neue Light"/>
              </a:rPr>
              <a:t>and</a:t>
            </a:r>
            <a:r>
              <a:rPr lang="de-CH" sz="2000" dirty="0">
                <a:latin typeface="Helvetica Neue Light"/>
              </a:rPr>
              <a:t> IBM </a:t>
            </a:r>
            <a:r>
              <a:rPr lang="de-CH" sz="2000" dirty="0" err="1">
                <a:latin typeface="Helvetica Neue Light"/>
              </a:rPr>
              <a:t>for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this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opportunity</a:t>
            </a:r>
            <a:r>
              <a:rPr lang="de-CH" sz="2000" dirty="0">
                <a:latin typeface="Helvetica Neue Light"/>
              </a:rPr>
              <a:t>.</a:t>
            </a:r>
          </a:p>
          <a:p>
            <a:endParaRPr lang="de-CH" sz="2000" dirty="0">
              <a:latin typeface="Helvetica Neue Light"/>
            </a:endParaRPr>
          </a:p>
          <a:p>
            <a:r>
              <a:rPr lang="de-CH" sz="2000" dirty="0" err="1">
                <a:latin typeface="Helvetica Neue Light"/>
              </a:rPr>
              <a:t>Thanks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to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the</a:t>
            </a:r>
            <a:r>
              <a:rPr lang="de-CH" sz="2000" dirty="0">
                <a:latin typeface="Helvetica Neue Light"/>
              </a:rPr>
              <a:t> Hasler Stiftung </a:t>
            </a:r>
            <a:r>
              <a:rPr lang="de-CH" sz="2000" dirty="0" err="1">
                <a:latin typeface="Helvetica Neue Light"/>
              </a:rPr>
              <a:t>for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sponsoring</a:t>
            </a:r>
            <a:r>
              <a:rPr lang="de-CH" sz="2000" dirty="0">
                <a:latin typeface="Helvetica Neue Light"/>
              </a:rPr>
              <a:t>.</a:t>
            </a:r>
          </a:p>
          <a:p>
            <a:br>
              <a:rPr lang="de-CH" sz="2000" dirty="0">
                <a:latin typeface="Helvetica Neue Light"/>
              </a:rPr>
            </a:br>
            <a:r>
              <a:rPr lang="de-CH" sz="2000" dirty="0" err="1">
                <a:latin typeface="Helvetica Neue Light"/>
              </a:rPr>
              <a:t>Thanks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to</a:t>
            </a:r>
            <a:r>
              <a:rPr lang="de-CH" sz="2000" dirty="0">
                <a:latin typeface="Helvetica Neue Light"/>
              </a:rPr>
              <a:t> Dr. Victor Varga </a:t>
            </a:r>
            <a:r>
              <a:rPr lang="de-CH" sz="2000" dirty="0" err="1">
                <a:latin typeface="Helvetica Neue Light"/>
              </a:rPr>
              <a:t>from</a:t>
            </a:r>
            <a:r>
              <a:rPr lang="de-CH" sz="2000" dirty="0">
                <a:latin typeface="Helvetica Neue Light"/>
              </a:rPr>
              <a:t> SJF </a:t>
            </a:r>
            <a:r>
              <a:rPr lang="de-CH" sz="2000" dirty="0" err="1">
                <a:latin typeface="Helvetica Neue Light"/>
              </a:rPr>
              <a:t>and</a:t>
            </a:r>
            <a:r>
              <a:rPr lang="de-CH" sz="2000" dirty="0">
                <a:latin typeface="Helvetica Neue Light"/>
              </a:rPr>
              <a:t> Valentin </a:t>
            </a:r>
            <a:r>
              <a:rPr lang="de-CH" sz="2000" dirty="0" err="1">
                <a:latin typeface="Helvetica Neue Light"/>
              </a:rPr>
              <a:t>Bamer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from</a:t>
            </a:r>
            <a:r>
              <a:rPr lang="de-CH" sz="2000" dirty="0">
                <a:latin typeface="Helvetica Neue Light"/>
              </a:rPr>
              <a:t> IBM </a:t>
            </a:r>
            <a:r>
              <a:rPr lang="de-CH" sz="2000" dirty="0" err="1">
                <a:latin typeface="Helvetica Neue Light"/>
              </a:rPr>
              <a:t>for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the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organization</a:t>
            </a:r>
            <a:r>
              <a:rPr lang="de-CH" sz="2000" dirty="0">
                <a:latin typeface="Helvetica Neue Light"/>
              </a:rPr>
              <a:t>.</a:t>
            </a:r>
          </a:p>
          <a:p>
            <a:endParaRPr lang="de-CH" sz="2000" dirty="0">
              <a:latin typeface="Helvetica Neue Light"/>
            </a:endParaRPr>
          </a:p>
          <a:p>
            <a:r>
              <a:rPr lang="de-CH" sz="2000" dirty="0" err="1">
                <a:latin typeface="Helvetica Neue Light"/>
              </a:rPr>
              <a:t>Thanks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to</a:t>
            </a:r>
            <a:r>
              <a:rPr lang="de-CH" sz="2000" dirty="0">
                <a:latin typeface="Helvetica Neue Light"/>
              </a:rPr>
              <a:t> Henrique </a:t>
            </a:r>
            <a:r>
              <a:rPr lang="de-CH" sz="2000" dirty="0" err="1">
                <a:latin typeface="Helvetica Neue Light"/>
              </a:rPr>
              <a:t>Säuberli</a:t>
            </a:r>
            <a:r>
              <a:rPr lang="de-CH" sz="2000" dirty="0">
                <a:latin typeface="Helvetica Neue Light"/>
              </a:rPr>
              <a:t>, Nadim Ritter, Radu </a:t>
            </a:r>
            <a:r>
              <a:rPr lang="de-CH" sz="2000" dirty="0" err="1">
                <a:latin typeface="Helvetica Neue Light"/>
              </a:rPr>
              <a:t>Stingaciu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and</a:t>
            </a:r>
            <a:r>
              <a:rPr lang="de-CH" sz="2000" dirty="0">
                <a:latin typeface="Helvetica Neue Light"/>
              </a:rPr>
              <a:t> Calvin </a:t>
            </a:r>
            <a:r>
              <a:rPr lang="de-CH" sz="2000" dirty="0" err="1">
                <a:latin typeface="Helvetica Neue Light"/>
              </a:rPr>
              <a:t>Limat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for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the</a:t>
            </a:r>
            <a:r>
              <a:rPr lang="de-CH" sz="2000" dirty="0">
                <a:latin typeface="Helvetica Neue Light"/>
              </a:rPr>
              <a:t> </a:t>
            </a:r>
            <a:r>
              <a:rPr lang="de-CH" sz="2000" dirty="0" err="1">
                <a:latin typeface="Helvetica Neue Light"/>
              </a:rPr>
              <a:t>tutoring</a:t>
            </a:r>
            <a:r>
              <a:rPr lang="de-CH" sz="2000" dirty="0">
                <a:latin typeface="Helvetica Neue Light"/>
              </a:rPr>
              <a:t>!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B2A2087-C5E5-47D1-901E-E6B6FB4674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5949280"/>
            <a:ext cx="2304256" cy="820654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E187FF8E-9DC1-E543-9532-D649C5C482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0" y="19291"/>
            <a:ext cx="1749347" cy="1239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215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 bwMode="auto">
        <a:ln>
          <a:headEnd/>
          <a:tailEnd/>
        </a:ln>
      </a:spPr>
      <a:bodyPr lIns="0" anchor="ctr"/>
      <a:lstStyle>
        <a:defPPr marL="381000" indent="-381000" algn="ctr">
          <a:buClr>
            <a:srgbClr val="FFFFFF"/>
          </a:buClr>
          <a:tabLst>
            <a:tab pos="381000" algn="l"/>
            <a:tab pos="911225" algn="l"/>
            <a:tab pos="1825625" algn="l"/>
            <a:tab pos="2740025" algn="l"/>
            <a:tab pos="3654425" algn="l"/>
            <a:tab pos="4568825" algn="l"/>
            <a:tab pos="5483225" algn="l"/>
            <a:tab pos="6397625" algn="l"/>
            <a:tab pos="7312025" algn="l"/>
            <a:tab pos="8226425" algn="l"/>
            <a:tab pos="9140825" algn="l"/>
            <a:tab pos="10055225" algn="l"/>
          </a:tabLst>
          <a:defRPr sz="2400" dirty="0">
            <a:solidFill>
              <a:srgbClr val="FFFFFF"/>
            </a:solidFill>
          </a:defRPr>
        </a:defPPr>
      </a:lstStyle>
      <a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a:style>
    </a:tx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4DC9C8D5FE8744922BDFFF65C45B0F" ma:contentTypeVersion="13" ma:contentTypeDescription="Ein neues Dokument erstellen." ma:contentTypeScope="" ma:versionID="4aea92a393349f1ef59666a96ba514f3">
  <xsd:schema xmlns:xsd="http://www.w3.org/2001/XMLSchema" xmlns:xs="http://www.w3.org/2001/XMLSchema" xmlns:p="http://schemas.microsoft.com/office/2006/metadata/properties" xmlns:ns2="692430a5-9874-4c07-9757-233db9726ada" xmlns:ns3="e5e883d6-b490-4181-9f6c-7ee2fdca689e" targetNamespace="http://schemas.microsoft.com/office/2006/metadata/properties" ma:root="true" ma:fieldsID="fd2eb1dbb3741180be4550b7ba071c7f" ns2:_="" ns3:_="">
    <xsd:import namespace="692430a5-9874-4c07-9757-233db9726ada"/>
    <xsd:import namespace="e5e883d6-b490-4181-9f6c-7ee2fdca68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2430a5-9874-4c07-9757-233db9726a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e883d6-b490-4181-9f6c-7ee2fdca689e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C1FD1FE-E8AF-44C8-9E58-099DD6EB970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D51D1C7-2723-4210-B213-8592B89F21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92430a5-9874-4c07-9757-233db9726ada"/>
    <ds:schemaRef ds:uri="e5e883d6-b490-4181-9f6c-7ee2fdca68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B3408A6-4359-4EC6-B0DB-ABEB973A7B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2390</TotalTime>
  <Words>272</Words>
  <Application>Microsoft Macintosh PowerPoint</Application>
  <PresentationFormat>On-screen Show (4:3)</PresentationFormat>
  <Paragraphs>46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Helvetica Neue Light</vt:lpstr>
      <vt:lpstr>Tahoma</vt:lpstr>
      <vt:lpstr>Larissa-Design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Schweizer Jugend forscht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Stefan Horisberger</dc:creator>
  <cp:lastModifiedBy>Tommaso Peduzzi</cp:lastModifiedBy>
  <cp:revision>386</cp:revision>
  <dcterms:created xsi:type="dcterms:W3CDTF">2009-11-20T07:52:48Z</dcterms:created>
  <dcterms:modified xsi:type="dcterms:W3CDTF">2021-11-13T13:01:01Z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0x010100EC4DC9C8D5FE8744922BDFFF65C45B0F</vt:lpwstr>
  </property>
  <property fmtid="{D5CDD505-2E9C-101B-9397-08002B2CF9AE}" pid="3" name="Order">
    <vt:r8>187600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TemplateUrl">
    <vt:lpwstr/>
  </property>
  <property fmtid="{D5CDD505-2E9C-101B-9397-08002B2CF9AE}" pid="7" name="ComplianceAssetId">
    <vt:lpwstr/>
  </property>
</Properties>
</file>